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425CB9D-7DAC-0A95-4B65-0C6E67C9C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B82EB21E-E167-5A55-0005-70902B031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D9D3447-A866-CFD4-A749-80D3340C6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76C08EF-F5B1-792C-0141-C52DF671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738FDD0F-5BAC-FE01-6BA9-042B38D31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73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8226590B-FC21-E03E-9A34-F03B3DCFC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58598C63-E583-FB68-FC72-785A3EDF9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31EE3C6-B482-1C4D-CF62-D672915AF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0AA73A95-A3F3-E4B7-ED94-5BB242144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4B0E208-7E8F-808D-2DAF-D6A103BBA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65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AE91093E-05B6-C970-E213-3AE11E3D4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178D6226-D0AE-3317-DBE9-FE15F48DC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44C3393D-A71D-9BED-3B01-42E871501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20AD8B2F-A6FB-2074-B28D-D02C43CC7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40C69E3-7C24-6A94-0C0C-B0C9B528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978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D5445E94-4C61-9B63-4345-264C3AD7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D2A5C27-CEC4-5FAE-090B-1AB139086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FD194F0-3D24-0F27-5E1A-BB307BC6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3D87473-0BBE-7AD3-9633-1B6964317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282A9A1-8551-3903-022A-A471FE3D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69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C3EFD23A-C0AD-9A7A-AFAA-4AF788690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950B523-7928-582C-1F96-4E6371864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042D06-FD97-6E26-343C-8E8E25D68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9DED8E9-B457-C1DB-1C39-E01500D3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A4FACD9-BF34-E66D-2D90-0895FC4CA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47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950483C-D1E7-A8A7-D01F-CA3B7DE41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DF63FC3-D77B-2D8B-64D8-DE07F884CB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332E342C-2BD0-412F-68C9-DE42B9C26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D697DD85-504A-60FF-C96C-D5D4DCB6C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5D37685-C53B-6548-4135-4F7BB6D9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069B1275-258B-4D98-948C-E92B57ED3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35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9497F13-1EAF-DC19-39DB-7EAEE95D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83DB6CAD-9C83-10E9-7A5D-2FA52A549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B6C6A8E6-0DDD-CA7A-681B-F96D8726E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DD50695A-2AEB-0692-3BBD-CE3A32052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D8C583A7-C7BB-9A80-8BAE-D59F8522A6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A5D32888-2A48-6E60-87BE-D1B07AF5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21C86278-4ED8-D447-365D-AB5A378D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0CE427CA-47C4-0A79-F0B5-A51090AB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11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D8F860DB-8E26-1345-B5B3-38CC24D5D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50B4C72F-AEFA-CEB7-BE5D-B127F4E87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AD92166-2B51-F976-E3E7-5700A013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6ED3C50C-DA98-840F-06D4-3385FF01D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51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2DDC5AF-3E61-0736-428C-AE04FD58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D9B2ADAE-A932-6E5F-F52C-CAF8AF352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DC657D0-C33F-3750-9D4F-744F0E5BE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679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ED874BD-F0EC-2400-3234-96AC661F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97E6A0B-940C-39B2-6B78-94D6DA256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F5A50412-A95C-E306-DF4E-BD91AAFF4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D2C14855-1149-CEDE-0082-1709498B0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61DCF535-2330-5679-57BE-A22FB34A2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85CF582-261C-D5E7-42FF-B48DE2C51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90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61771AE9-37E6-06DB-5425-1DCCBF2DF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68D46982-4B4B-96FB-7C1F-1B0339830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19345159-E932-E360-3EF4-B3FF21B80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4A2DC558-68A2-59B6-80AF-896C74B31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A81D8EA-837E-F91A-3741-FE7C3004D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5A2D5BBC-017B-D08D-5D91-DAB1074B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682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E831C9CF-93A4-634F-5858-F954A0A27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E92C8A3C-4B02-E445-54D5-1895C591B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065F0F0-1CE5-159E-3E11-2C06E4347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4F9D53-FD12-486E-A051-4FC93171FBC7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FF00B25-6EAE-30F0-7A18-F651FD62F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B98C7F5-931A-FC78-A15C-A08ECCC7E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D5ACA-EDA0-4438-A45B-C656E293A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67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>
            <a:extLst>
              <a:ext uri="{FF2B5EF4-FFF2-40B4-BE49-F238E27FC236}">
                <a16:creationId xmlns:a16="http://schemas.microsoft.com/office/drawing/2014/main" xmlns="" id="{739DA951-B0AB-6A81-0CE7-8695B283AF75}"/>
              </a:ext>
            </a:extLst>
          </p:cNvPr>
          <p:cNvGrpSpPr/>
          <p:nvPr/>
        </p:nvGrpSpPr>
        <p:grpSpPr>
          <a:xfrm>
            <a:off x="4722564" y="476239"/>
            <a:ext cx="3108980" cy="1232535"/>
            <a:chOff x="4041202" y="1523558"/>
            <a:chExt cx="3108980" cy="1232535"/>
          </a:xfrm>
        </p:grpSpPr>
        <p:sp>
          <p:nvSpPr>
            <p:cNvPr id="5" name="object 22">
              <a:extLst>
                <a:ext uri="{FF2B5EF4-FFF2-40B4-BE49-F238E27FC236}">
                  <a16:creationId xmlns:a16="http://schemas.microsoft.com/office/drawing/2014/main" xmlns="" id="{9459D457-D770-D36D-44D8-582DDA4B98F3}"/>
                </a:ext>
              </a:extLst>
            </p:cNvPr>
            <p:cNvSpPr/>
            <p:nvPr/>
          </p:nvSpPr>
          <p:spPr>
            <a:xfrm>
              <a:off x="4041202" y="1523558"/>
              <a:ext cx="1232535" cy="1232535"/>
            </a:xfrm>
            <a:custGeom>
              <a:avLst/>
              <a:gdLst/>
              <a:ahLst/>
              <a:cxnLst/>
              <a:rect l="l" t="t" r="r" b="b"/>
              <a:pathLst>
                <a:path w="1232535" h="1232535">
                  <a:moveTo>
                    <a:pt x="616074" y="0"/>
                  </a:moveTo>
                  <a:lnTo>
                    <a:pt x="565539" y="2041"/>
                  </a:lnTo>
                  <a:lnTo>
                    <a:pt x="516131" y="8061"/>
                  </a:lnTo>
                  <a:lnTo>
                    <a:pt x="468007" y="17901"/>
                  </a:lnTo>
                  <a:lnTo>
                    <a:pt x="421327" y="31402"/>
                  </a:lnTo>
                  <a:lnTo>
                    <a:pt x="376248" y="48406"/>
                  </a:lnTo>
                  <a:lnTo>
                    <a:pt x="332929" y="68754"/>
                  </a:lnTo>
                  <a:lnTo>
                    <a:pt x="291529" y="92289"/>
                  </a:lnTo>
                  <a:lnTo>
                    <a:pt x="252206" y="118850"/>
                  </a:lnTo>
                  <a:lnTo>
                    <a:pt x="215118" y="148281"/>
                  </a:lnTo>
                  <a:lnTo>
                    <a:pt x="180424" y="180423"/>
                  </a:lnTo>
                  <a:lnTo>
                    <a:pt x="148282" y="215117"/>
                  </a:lnTo>
                  <a:lnTo>
                    <a:pt x="118851" y="252204"/>
                  </a:lnTo>
                  <a:lnTo>
                    <a:pt x="92289" y="291527"/>
                  </a:lnTo>
                  <a:lnTo>
                    <a:pt x="68755" y="332927"/>
                  </a:lnTo>
                  <a:lnTo>
                    <a:pt x="48406" y="376246"/>
                  </a:lnTo>
                  <a:lnTo>
                    <a:pt x="31402" y="421325"/>
                  </a:lnTo>
                  <a:lnTo>
                    <a:pt x="17901" y="468005"/>
                  </a:lnTo>
                  <a:lnTo>
                    <a:pt x="8061" y="516128"/>
                  </a:lnTo>
                  <a:lnTo>
                    <a:pt x="2041" y="565537"/>
                  </a:lnTo>
                  <a:lnTo>
                    <a:pt x="0" y="616071"/>
                  </a:lnTo>
                  <a:lnTo>
                    <a:pt x="2041" y="666607"/>
                  </a:lnTo>
                  <a:lnTo>
                    <a:pt x="8061" y="716017"/>
                  </a:lnTo>
                  <a:lnTo>
                    <a:pt x="17901" y="764143"/>
                  </a:lnTo>
                  <a:lnTo>
                    <a:pt x="31402" y="810828"/>
                  </a:lnTo>
                  <a:lnTo>
                    <a:pt x="48406" y="855912"/>
                  </a:lnTo>
                  <a:lnTo>
                    <a:pt x="68755" y="899237"/>
                  </a:lnTo>
                  <a:lnTo>
                    <a:pt x="92289" y="940644"/>
                  </a:lnTo>
                  <a:lnTo>
                    <a:pt x="118851" y="979974"/>
                  </a:lnTo>
                  <a:lnTo>
                    <a:pt x="148282" y="1017069"/>
                  </a:lnTo>
                  <a:lnTo>
                    <a:pt x="180424" y="1051771"/>
                  </a:lnTo>
                  <a:lnTo>
                    <a:pt x="215118" y="1083921"/>
                  </a:lnTo>
                  <a:lnTo>
                    <a:pt x="252206" y="1113359"/>
                  </a:lnTo>
                  <a:lnTo>
                    <a:pt x="291529" y="1139929"/>
                  </a:lnTo>
                  <a:lnTo>
                    <a:pt x="332929" y="1163470"/>
                  </a:lnTo>
                  <a:lnTo>
                    <a:pt x="376248" y="1183824"/>
                  </a:lnTo>
                  <a:lnTo>
                    <a:pt x="421327" y="1200834"/>
                  </a:lnTo>
                  <a:lnTo>
                    <a:pt x="468007" y="1214339"/>
                  </a:lnTo>
                  <a:lnTo>
                    <a:pt x="516131" y="1224183"/>
                  </a:lnTo>
                  <a:lnTo>
                    <a:pt x="565539" y="1230205"/>
                  </a:lnTo>
                  <a:lnTo>
                    <a:pt x="616074" y="1232247"/>
                  </a:lnTo>
                  <a:lnTo>
                    <a:pt x="666623" y="1230205"/>
                  </a:lnTo>
                  <a:lnTo>
                    <a:pt x="716045" y="1224183"/>
                  </a:lnTo>
                  <a:lnTo>
                    <a:pt x="764180" y="1214339"/>
                  </a:lnTo>
                  <a:lnTo>
                    <a:pt x="810871" y="1200834"/>
                  </a:lnTo>
                  <a:lnTo>
                    <a:pt x="855959" y="1183824"/>
                  </a:lnTo>
                  <a:lnTo>
                    <a:pt x="899285" y="1163470"/>
                  </a:lnTo>
                  <a:lnTo>
                    <a:pt x="940692" y="1139929"/>
                  </a:lnTo>
                  <a:lnTo>
                    <a:pt x="980022" y="1113359"/>
                  </a:lnTo>
                  <a:lnTo>
                    <a:pt x="1017114" y="1083921"/>
                  </a:lnTo>
                  <a:lnTo>
                    <a:pt x="1051813" y="1051771"/>
                  </a:lnTo>
                  <a:lnTo>
                    <a:pt x="1083958" y="1017069"/>
                  </a:lnTo>
                  <a:lnTo>
                    <a:pt x="1113392" y="979974"/>
                  </a:lnTo>
                  <a:lnTo>
                    <a:pt x="1139956" y="940644"/>
                  </a:lnTo>
                  <a:lnTo>
                    <a:pt x="1163492" y="899237"/>
                  </a:lnTo>
                  <a:lnTo>
                    <a:pt x="1183842" y="855912"/>
                  </a:lnTo>
                  <a:lnTo>
                    <a:pt x="1200846" y="810828"/>
                  </a:lnTo>
                  <a:lnTo>
                    <a:pt x="1214348" y="764143"/>
                  </a:lnTo>
                  <a:lnTo>
                    <a:pt x="1224188" y="716017"/>
                  </a:lnTo>
                  <a:lnTo>
                    <a:pt x="1230208" y="666607"/>
                  </a:lnTo>
                  <a:lnTo>
                    <a:pt x="1232250" y="616071"/>
                  </a:lnTo>
                  <a:lnTo>
                    <a:pt x="1230208" y="565537"/>
                  </a:lnTo>
                  <a:lnTo>
                    <a:pt x="1224188" y="516128"/>
                  </a:lnTo>
                  <a:lnTo>
                    <a:pt x="1214348" y="468005"/>
                  </a:lnTo>
                  <a:lnTo>
                    <a:pt x="1200846" y="421325"/>
                  </a:lnTo>
                  <a:lnTo>
                    <a:pt x="1183842" y="376246"/>
                  </a:lnTo>
                  <a:lnTo>
                    <a:pt x="1163492" y="332927"/>
                  </a:lnTo>
                  <a:lnTo>
                    <a:pt x="1139956" y="291527"/>
                  </a:lnTo>
                  <a:lnTo>
                    <a:pt x="1113392" y="252204"/>
                  </a:lnTo>
                  <a:lnTo>
                    <a:pt x="1083958" y="215117"/>
                  </a:lnTo>
                  <a:lnTo>
                    <a:pt x="1051813" y="180423"/>
                  </a:lnTo>
                  <a:lnTo>
                    <a:pt x="1017114" y="148281"/>
                  </a:lnTo>
                  <a:lnTo>
                    <a:pt x="980022" y="118850"/>
                  </a:lnTo>
                  <a:lnTo>
                    <a:pt x="940692" y="92289"/>
                  </a:lnTo>
                  <a:lnTo>
                    <a:pt x="899285" y="68754"/>
                  </a:lnTo>
                  <a:lnTo>
                    <a:pt x="855959" y="48406"/>
                  </a:lnTo>
                  <a:lnTo>
                    <a:pt x="810871" y="31402"/>
                  </a:lnTo>
                  <a:lnTo>
                    <a:pt x="764180" y="17901"/>
                  </a:lnTo>
                  <a:lnTo>
                    <a:pt x="716045" y="8061"/>
                  </a:lnTo>
                  <a:lnTo>
                    <a:pt x="666623" y="2041"/>
                  </a:lnTo>
                  <a:lnTo>
                    <a:pt x="616074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23">
              <a:extLst>
                <a:ext uri="{FF2B5EF4-FFF2-40B4-BE49-F238E27FC236}">
                  <a16:creationId xmlns:a16="http://schemas.microsoft.com/office/drawing/2014/main" xmlns="" id="{8CA24E90-2336-721D-57DD-8201BFBC43A0}"/>
                </a:ext>
              </a:extLst>
            </p:cNvPr>
            <p:cNvSpPr/>
            <p:nvPr/>
          </p:nvSpPr>
          <p:spPr>
            <a:xfrm>
              <a:off x="4126406" y="1608656"/>
              <a:ext cx="1062355" cy="1062355"/>
            </a:xfrm>
            <a:custGeom>
              <a:avLst/>
              <a:gdLst/>
              <a:ahLst/>
              <a:cxnLst/>
              <a:rect l="l" t="t" r="r" b="b"/>
              <a:pathLst>
                <a:path w="1062354" h="1062355">
                  <a:moveTo>
                    <a:pt x="530974" y="0"/>
                  </a:moveTo>
                  <a:lnTo>
                    <a:pt x="487425" y="1760"/>
                  </a:lnTo>
                  <a:lnTo>
                    <a:pt x="444846" y="6952"/>
                  </a:lnTo>
                  <a:lnTo>
                    <a:pt x="403374" y="15437"/>
                  </a:lnTo>
                  <a:lnTo>
                    <a:pt x="363144" y="27079"/>
                  </a:lnTo>
                  <a:lnTo>
                    <a:pt x="324293" y="41740"/>
                  </a:lnTo>
                  <a:lnTo>
                    <a:pt x="286959" y="59285"/>
                  </a:lnTo>
                  <a:lnTo>
                    <a:pt x="251278" y="79576"/>
                  </a:lnTo>
                  <a:lnTo>
                    <a:pt x="217386" y="102476"/>
                  </a:lnTo>
                  <a:lnTo>
                    <a:pt x="185420" y="127848"/>
                  </a:lnTo>
                  <a:lnTo>
                    <a:pt x="155517" y="155556"/>
                  </a:lnTo>
                  <a:lnTo>
                    <a:pt x="127814" y="185463"/>
                  </a:lnTo>
                  <a:lnTo>
                    <a:pt x="102446" y="217431"/>
                  </a:lnTo>
                  <a:lnTo>
                    <a:pt x="79551" y="251324"/>
                  </a:lnTo>
                  <a:lnTo>
                    <a:pt x="59265" y="287005"/>
                  </a:lnTo>
                  <a:lnTo>
                    <a:pt x="41726" y="324337"/>
                  </a:lnTo>
                  <a:lnTo>
                    <a:pt x="27069" y="363184"/>
                  </a:lnTo>
                  <a:lnTo>
                    <a:pt x="15431" y="403407"/>
                  </a:lnTo>
                  <a:lnTo>
                    <a:pt x="6949" y="444872"/>
                  </a:lnTo>
                  <a:lnTo>
                    <a:pt x="1760" y="487439"/>
                  </a:lnTo>
                  <a:lnTo>
                    <a:pt x="0" y="530974"/>
                  </a:lnTo>
                  <a:lnTo>
                    <a:pt x="1760" y="574522"/>
                  </a:lnTo>
                  <a:lnTo>
                    <a:pt x="6949" y="617101"/>
                  </a:lnTo>
                  <a:lnTo>
                    <a:pt x="15431" y="658573"/>
                  </a:lnTo>
                  <a:lnTo>
                    <a:pt x="27069" y="698803"/>
                  </a:lnTo>
                  <a:lnTo>
                    <a:pt x="41726" y="737653"/>
                  </a:lnTo>
                  <a:lnTo>
                    <a:pt x="59265" y="774987"/>
                  </a:lnTo>
                  <a:lnTo>
                    <a:pt x="79551" y="810668"/>
                  </a:lnTo>
                  <a:lnTo>
                    <a:pt x="102446" y="844560"/>
                  </a:lnTo>
                  <a:lnTo>
                    <a:pt x="127814" y="876525"/>
                  </a:lnTo>
                  <a:lnTo>
                    <a:pt x="155517" y="906428"/>
                  </a:lnTo>
                  <a:lnTo>
                    <a:pt x="185420" y="934132"/>
                  </a:lnTo>
                  <a:lnTo>
                    <a:pt x="217386" y="959499"/>
                  </a:lnTo>
                  <a:lnTo>
                    <a:pt x="251278" y="982394"/>
                  </a:lnTo>
                  <a:lnTo>
                    <a:pt x="286959" y="1002680"/>
                  </a:lnTo>
                  <a:lnTo>
                    <a:pt x="324293" y="1020219"/>
                  </a:lnTo>
                  <a:lnTo>
                    <a:pt x="363144" y="1034876"/>
                  </a:lnTo>
                  <a:lnTo>
                    <a:pt x="403374" y="1046514"/>
                  </a:lnTo>
                  <a:lnTo>
                    <a:pt x="444846" y="1054996"/>
                  </a:lnTo>
                  <a:lnTo>
                    <a:pt x="487425" y="1060185"/>
                  </a:lnTo>
                  <a:lnTo>
                    <a:pt x="530974" y="1061946"/>
                  </a:lnTo>
                  <a:lnTo>
                    <a:pt x="574508" y="1060185"/>
                  </a:lnTo>
                  <a:lnTo>
                    <a:pt x="617075" y="1054996"/>
                  </a:lnTo>
                  <a:lnTo>
                    <a:pt x="658539" y="1046514"/>
                  </a:lnTo>
                  <a:lnTo>
                    <a:pt x="698763" y="1034876"/>
                  </a:lnTo>
                  <a:lnTo>
                    <a:pt x="737609" y="1020219"/>
                  </a:lnTo>
                  <a:lnTo>
                    <a:pt x="774941" y="1002680"/>
                  </a:lnTo>
                  <a:lnTo>
                    <a:pt x="810622" y="982394"/>
                  </a:lnTo>
                  <a:lnTo>
                    <a:pt x="844515" y="959499"/>
                  </a:lnTo>
                  <a:lnTo>
                    <a:pt x="876483" y="934132"/>
                  </a:lnTo>
                  <a:lnTo>
                    <a:pt x="906389" y="906428"/>
                  </a:lnTo>
                  <a:lnTo>
                    <a:pt x="934097" y="876525"/>
                  </a:lnTo>
                  <a:lnTo>
                    <a:pt x="959469" y="844560"/>
                  </a:lnTo>
                  <a:lnTo>
                    <a:pt x="982369" y="810668"/>
                  </a:lnTo>
                  <a:lnTo>
                    <a:pt x="1002660" y="774987"/>
                  </a:lnTo>
                  <a:lnTo>
                    <a:pt x="1020205" y="737653"/>
                  </a:lnTo>
                  <a:lnTo>
                    <a:pt x="1034866" y="698803"/>
                  </a:lnTo>
                  <a:lnTo>
                    <a:pt x="1046508" y="658573"/>
                  </a:lnTo>
                  <a:lnTo>
                    <a:pt x="1054993" y="617101"/>
                  </a:lnTo>
                  <a:lnTo>
                    <a:pt x="1060185" y="574522"/>
                  </a:lnTo>
                  <a:lnTo>
                    <a:pt x="1061946" y="530974"/>
                  </a:lnTo>
                  <a:lnTo>
                    <a:pt x="1060185" y="487439"/>
                  </a:lnTo>
                  <a:lnTo>
                    <a:pt x="1054993" y="444872"/>
                  </a:lnTo>
                  <a:lnTo>
                    <a:pt x="1046508" y="403407"/>
                  </a:lnTo>
                  <a:lnTo>
                    <a:pt x="1034866" y="363184"/>
                  </a:lnTo>
                  <a:lnTo>
                    <a:pt x="1020205" y="324337"/>
                  </a:lnTo>
                  <a:lnTo>
                    <a:pt x="1002660" y="287005"/>
                  </a:lnTo>
                  <a:lnTo>
                    <a:pt x="982369" y="251324"/>
                  </a:lnTo>
                  <a:lnTo>
                    <a:pt x="959469" y="217431"/>
                  </a:lnTo>
                  <a:lnTo>
                    <a:pt x="934097" y="185463"/>
                  </a:lnTo>
                  <a:lnTo>
                    <a:pt x="906389" y="155556"/>
                  </a:lnTo>
                  <a:lnTo>
                    <a:pt x="876483" y="127848"/>
                  </a:lnTo>
                  <a:lnTo>
                    <a:pt x="844515" y="102476"/>
                  </a:lnTo>
                  <a:lnTo>
                    <a:pt x="810622" y="79576"/>
                  </a:lnTo>
                  <a:lnTo>
                    <a:pt x="774941" y="59285"/>
                  </a:lnTo>
                  <a:lnTo>
                    <a:pt x="737609" y="41740"/>
                  </a:lnTo>
                  <a:lnTo>
                    <a:pt x="698763" y="27079"/>
                  </a:lnTo>
                  <a:lnTo>
                    <a:pt x="658539" y="15437"/>
                  </a:lnTo>
                  <a:lnTo>
                    <a:pt x="617075" y="6952"/>
                  </a:lnTo>
                  <a:lnTo>
                    <a:pt x="574508" y="1760"/>
                  </a:lnTo>
                  <a:lnTo>
                    <a:pt x="530974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24">
              <a:extLst>
                <a:ext uri="{FF2B5EF4-FFF2-40B4-BE49-F238E27FC236}">
                  <a16:creationId xmlns:a16="http://schemas.microsoft.com/office/drawing/2014/main" xmlns="" id="{AA3676DA-7974-9156-D829-9190699BEB60}"/>
                </a:ext>
              </a:extLst>
            </p:cNvPr>
            <p:cNvSpPr/>
            <p:nvPr/>
          </p:nvSpPr>
          <p:spPr>
            <a:xfrm>
              <a:off x="4902857" y="1866751"/>
              <a:ext cx="1693545" cy="386715"/>
            </a:xfrm>
            <a:custGeom>
              <a:avLst/>
              <a:gdLst/>
              <a:ahLst/>
              <a:cxnLst/>
              <a:rect l="l" t="t" r="r" b="b"/>
              <a:pathLst>
                <a:path w="1693545" h="386714">
                  <a:moveTo>
                    <a:pt x="1499857" y="0"/>
                  </a:moveTo>
                  <a:lnTo>
                    <a:pt x="193568" y="0"/>
                  </a:lnTo>
                  <a:lnTo>
                    <a:pt x="177719" y="643"/>
                  </a:lnTo>
                  <a:lnTo>
                    <a:pt x="132460" y="9886"/>
                  </a:lnTo>
                  <a:lnTo>
                    <a:pt x="91691" y="29047"/>
                  </a:lnTo>
                  <a:lnTo>
                    <a:pt x="56767" y="56767"/>
                  </a:lnTo>
                  <a:lnTo>
                    <a:pt x="29047" y="91691"/>
                  </a:lnTo>
                  <a:lnTo>
                    <a:pt x="9886" y="132461"/>
                  </a:lnTo>
                  <a:lnTo>
                    <a:pt x="643" y="177722"/>
                  </a:lnTo>
                  <a:lnTo>
                    <a:pt x="0" y="193572"/>
                  </a:lnTo>
                  <a:lnTo>
                    <a:pt x="643" y="209403"/>
                  </a:lnTo>
                  <a:lnTo>
                    <a:pt x="9886" y="254586"/>
                  </a:lnTo>
                  <a:lnTo>
                    <a:pt x="29047" y="295257"/>
                  </a:lnTo>
                  <a:lnTo>
                    <a:pt x="56767" y="330074"/>
                  </a:lnTo>
                  <a:lnTo>
                    <a:pt x="91691" y="357695"/>
                  </a:lnTo>
                  <a:lnTo>
                    <a:pt x="132460" y="376779"/>
                  </a:lnTo>
                  <a:lnTo>
                    <a:pt x="177719" y="385982"/>
                  </a:lnTo>
                  <a:lnTo>
                    <a:pt x="193568" y="386622"/>
                  </a:lnTo>
                  <a:lnTo>
                    <a:pt x="1499857" y="386622"/>
                  </a:lnTo>
                  <a:lnTo>
                    <a:pt x="1546311" y="381011"/>
                  </a:lnTo>
                  <a:lnTo>
                    <a:pt x="1588727" y="365072"/>
                  </a:lnTo>
                  <a:lnTo>
                    <a:pt x="1625750" y="340147"/>
                  </a:lnTo>
                  <a:lnTo>
                    <a:pt x="1656022" y="307579"/>
                  </a:lnTo>
                  <a:lnTo>
                    <a:pt x="1678186" y="268710"/>
                  </a:lnTo>
                  <a:lnTo>
                    <a:pt x="1690886" y="224882"/>
                  </a:lnTo>
                  <a:lnTo>
                    <a:pt x="1693425" y="193572"/>
                  </a:lnTo>
                  <a:lnTo>
                    <a:pt x="1692782" y="177722"/>
                  </a:lnTo>
                  <a:lnTo>
                    <a:pt x="1683538" y="132461"/>
                  </a:lnTo>
                  <a:lnTo>
                    <a:pt x="1664378" y="91691"/>
                  </a:lnTo>
                  <a:lnTo>
                    <a:pt x="1636658" y="56767"/>
                  </a:lnTo>
                  <a:lnTo>
                    <a:pt x="1601735" y="29047"/>
                  </a:lnTo>
                  <a:lnTo>
                    <a:pt x="1560965" y="9886"/>
                  </a:lnTo>
                  <a:lnTo>
                    <a:pt x="1515706" y="643"/>
                  </a:lnTo>
                  <a:lnTo>
                    <a:pt x="1499857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25">
              <a:extLst>
                <a:ext uri="{FF2B5EF4-FFF2-40B4-BE49-F238E27FC236}">
                  <a16:creationId xmlns:a16="http://schemas.microsoft.com/office/drawing/2014/main" xmlns="" id="{FE8BB972-BA2E-27EC-6BD3-6F48E1760A47}"/>
                </a:ext>
              </a:extLst>
            </p:cNvPr>
            <p:cNvSpPr/>
            <p:nvPr/>
          </p:nvSpPr>
          <p:spPr>
            <a:xfrm>
              <a:off x="5008327" y="2293495"/>
              <a:ext cx="2141855" cy="401955"/>
            </a:xfrm>
            <a:custGeom>
              <a:avLst/>
              <a:gdLst/>
              <a:ahLst/>
              <a:cxnLst/>
              <a:rect l="l" t="t" r="r" b="b"/>
              <a:pathLst>
                <a:path w="2141854" h="401955">
                  <a:moveTo>
                    <a:pt x="9928" y="369456"/>
                  </a:moveTo>
                  <a:lnTo>
                    <a:pt x="5792" y="369456"/>
                  </a:lnTo>
                  <a:lnTo>
                    <a:pt x="2894" y="371113"/>
                  </a:lnTo>
                  <a:lnTo>
                    <a:pt x="1656" y="374213"/>
                  </a:lnTo>
                  <a:lnTo>
                    <a:pt x="0" y="377935"/>
                  </a:lnTo>
                  <a:lnTo>
                    <a:pt x="41547" y="396607"/>
                  </a:lnTo>
                  <a:lnTo>
                    <a:pt x="79502" y="401753"/>
                  </a:lnTo>
                  <a:lnTo>
                    <a:pt x="1940352" y="401925"/>
                  </a:lnTo>
                  <a:lnTo>
                    <a:pt x="1956816" y="401258"/>
                  </a:lnTo>
                  <a:lnTo>
                    <a:pt x="1972917" y="399290"/>
                  </a:lnTo>
                  <a:lnTo>
                    <a:pt x="1988603" y="396073"/>
                  </a:lnTo>
                  <a:lnTo>
                    <a:pt x="2003823" y="391661"/>
                  </a:lnTo>
                  <a:lnTo>
                    <a:pt x="2018528" y="386102"/>
                  </a:lnTo>
                  <a:lnTo>
                    <a:pt x="88098" y="386102"/>
                  </a:lnTo>
                  <a:lnTo>
                    <a:pt x="75200" y="385680"/>
                  </a:lnTo>
                  <a:lnTo>
                    <a:pt x="37516" y="379295"/>
                  </a:lnTo>
                  <a:lnTo>
                    <a:pt x="10961" y="369662"/>
                  </a:lnTo>
                  <a:lnTo>
                    <a:pt x="9928" y="369456"/>
                  </a:lnTo>
                  <a:close/>
                </a:path>
                <a:path w="2141854" h="401955">
                  <a:moveTo>
                    <a:pt x="1940352" y="0"/>
                  </a:moveTo>
                  <a:lnTo>
                    <a:pt x="867963" y="0"/>
                  </a:lnTo>
                  <a:lnTo>
                    <a:pt x="864655" y="3204"/>
                  </a:lnTo>
                  <a:lnTo>
                    <a:pt x="864655" y="11891"/>
                  </a:lnTo>
                  <a:lnTo>
                    <a:pt x="867963" y="15303"/>
                  </a:lnTo>
                  <a:lnTo>
                    <a:pt x="1940352" y="15303"/>
                  </a:lnTo>
                  <a:lnTo>
                    <a:pt x="1955584" y="15918"/>
                  </a:lnTo>
                  <a:lnTo>
                    <a:pt x="1999044" y="24759"/>
                  </a:lnTo>
                  <a:lnTo>
                    <a:pt x="2038152" y="43095"/>
                  </a:lnTo>
                  <a:lnTo>
                    <a:pt x="2071622" y="69640"/>
                  </a:lnTo>
                  <a:lnTo>
                    <a:pt x="2098169" y="103110"/>
                  </a:lnTo>
                  <a:lnTo>
                    <a:pt x="2116505" y="142218"/>
                  </a:lnTo>
                  <a:lnTo>
                    <a:pt x="2125347" y="185680"/>
                  </a:lnTo>
                  <a:lnTo>
                    <a:pt x="2125962" y="200912"/>
                  </a:lnTo>
                  <a:lnTo>
                    <a:pt x="2125347" y="216085"/>
                  </a:lnTo>
                  <a:lnTo>
                    <a:pt x="2116505" y="259401"/>
                  </a:lnTo>
                  <a:lnTo>
                    <a:pt x="2098169" y="298410"/>
                  </a:lnTo>
                  <a:lnTo>
                    <a:pt x="2071622" y="331817"/>
                  </a:lnTo>
                  <a:lnTo>
                    <a:pt x="2038152" y="358329"/>
                  </a:lnTo>
                  <a:lnTo>
                    <a:pt x="1999044" y="376650"/>
                  </a:lnTo>
                  <a:lnTo>
                    <a:pt x="1955584" y="385488"/>
                  </a:lnTo>
                  <a:lnTo>
                    <a:pt x="1940352" y="386102"/>
                  </a:lnTo>
                  <a:lnTo>
                    <a:pt x="2018528" y="386102"/>
                  </a:lnTo>
                  <a:lnTo>
                    <a:pt x="2058995" y="363091"/>
                  </a:lnTo>
                  <a:lnTo>
                    <a:pt x="2092921" y="331659"/>
                  </a:lnTo>
                  <a:lnTo>
                    <a:pt x="2118897" y="293213"/>
                  </a:lnTo>
                  <a:lnTo>
                    <a:pt x="2135514" y="249162"/>
                  </a:lnTo>
                  <a:lnTo>
                    <a:pt x="2141366" y="200912"/>
                  </a:lnTo>
                  <a:lnTo>
                    <a:pt x="2140698" y="184449"/>
                  </a:lnTo>
                  <a:lnTo>
                    <a:pt x="2131101" y="137450"/>
                  </a:lnTo>
                  <a:lnTo>
                    <a:pt x="2111209" y="95128"/>
                  </a:lnTo>
                  <a:lnTo>
                    <a:pt x="2082427" y="58886"/>
                  </a:lnTo>
                  <a:lnTo>
                    <a:pt x="2046162" y="30127"/>
                  </a:lnTo>
                  <a:lnTo>
                    <a:pt x="2003823" y="10253"/>
                  </a:lnTo>
                  <a:lnTo>
                    <a:pt x="1956816" y="666"/>
                  </a:lnTo>
                  <a:lnTo>
                    <a:pt x="1940352" y="0"/>
                  </a:lnTo>
                  <a:close/>
                </a:path>
              </a:pathLst>
            </a:custGeom>
            <a:solidFill>
              <a:srgbClr val="6C8C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26">
              <a:extLst>
                <a:ext uri="{FF2B5EF4-FFF2-40B4-BE49-F238E27FC236}">
                  <a16:creationId xmlns:a16="http://schemas.microsoft.com/office/drawing/2014/main" xmlns="" id="{7E463BCB-170A-1359-CB52-3F030849030C}"/>
                </a:ext>
              </a:extLst>
            </p:cNvPr>
            <p:cNvSpPr/>
            <p:nvPr/>
          </p:nvSpPr>
          <p:spPr>
            <a:xfrm>
              <a:off x="4221615" y="1703954"/>
              <a:ext cx="871219" cy="871855"/>
            </a:xfrm>
            <a:custGeom>
              <a:avLst/>
              <a:gdLst/>
              <a:ahLst/>
              <a:cxnLst/>
              <a:rect l="l" t="t" r="r" b="b"/>
              <a:pathLst>
                <a:path w="871220" h="871855">
                  <a:moveTo>
                    <a:pt x="435672" y="0"/>
                  </a:moveTo>
                  <a:lnTo>
                    <a:pt x="364973" y="5711"/>
                  </a:lnTo>
                  <a:lnTo>
                    <a:pt x="297918" y="22242"/>
                  </a:lnTo>
                  <a:lnTo>
                    <a:pt x="235400" y="48691"/>
                  </a:lnTo>
                  <a:lnTo>
                    <a:pt x="178315" y="84154"/>
                  </a:lnTo>
                  <a:lnTo>
                    <a:pt x="127558" y="127729"/>
                  </a:lnTo>
                  <a:lnTo>
                    <a:pt x="84023" y="178513"/>
                  </a:lnTo>
                  <a:lnTo>
                    <a:pt x="48605" y="235602"/>
                  </a:lnTo>
                  <a:lnTo>
                    <a:pt x="22198" y="298094"/>
                  </a:lnTo>
                  <a:lnTo>
                    <a:pt x="5698" y="365086"/>
                  </a:lnTo>
                  <a:lnTo>
                    <a:pt x="0" y="435676"/>
                  </a:lnTo>
                  <a:lnTo>
                    <a:pt x="1443" y="471379"/>
                  </a:lnTo>
                  <a:lnTo>
                    <a:pt x="12654" y="540304"/>
                  </a:lnTo>
                  <a:lnTo>
                    <a:pt x="34219" y="605171"/>
                  </a:lnTo>
                  <a:lnTo>
                    <a:pt x="65243" y="665077"/>
                  </a:lnTo>
                  <a:lnTo>
                    <a:pt x="104832" y="719122"/>
                  </a:lnTo>
                  <a:lnTo>
                    <a:pt x="152090" y="766406"/>
                  </a:lnTo>
                  <a:lnTo>
                    <a:pt x="206123" y="806027"/>
                  </a:lnTo>
                  <a:lnTo>
                    <a:pt x="266036" y="837084"/>
                  </a:lnTo>
                  <a:lnTo>
                    <a:pt x="330934" y="858677"/>
                  </a:lnTo>
                  <a:lnTo>
                    <a:pt x="399923" y="869906"/>
                  </a:lnTo>
                  <a:lnTo>
                    <a:pt x="435672" y="871352"/>
                  </a:lnTo>
                  <a:lnTo>
                    <a:pt x="471373" y="869906"/>
                  </a:lnTo>
                  <a:lnTo>
                    <a:pt x="540281" y="858677"/>
                  </a:lnTo>
                  <a:lnTo>
                    <a:pt x="605116" y="837084"/>
                  </a:lnTo>
                  <a:lnTo>
                    <a:pt x="664980" y="806027"/>
                  </a:lnTo>
                  <a:lnTo>
                    <a:pt x="718977" y="766406"/>
                  </a:lnTo>
                  <a:lnTo>
                    <a:pt x="766210" y="719122"/>
                  </a:lnTo>
                  <a:lnTo>
                    <a:pt x="805782" y="665077"/>
                  </a:lnTo>
                  <a:lnTo>
                    <a:pt x="836798" y="605171"/>
                  </a:lnTo>
                  <a:lnTo>
                    <a:pt x="858359" y="540304"/>
                  </a:lnTo>
                  <a:lnTo>
                    <a:pt x="869569" y="471379"/>
                  </a:lnTo>
                  <a:lnTo>
                    <a:pt x="871012" y="435676"/>
                  </a:lnTo>
                  <a:lnTo>
                    <a:pt x="869569" y="399988"/>
                  </a:lnTo>
                  <a:lnTo>
                    <a:pt x="858359" y="331084"/>
                  </a:lnTo>
                  <a:lnTo>
                    <a:pt x="836798" y="266229"/>
                  </a:lnTo>
                  <a:lnTo>
                    <a:pt x="805782" y="206326"/>
                  </a:lnTo>
                  <a:lnTo>
                    <a:pt x="766210" y="152276"/>
                  </a:lnTo>
                  <a:lnTo>
                    <a:pt x="718977" y="104984"/>
                  </a:lnTo>
                  <a:lnTo>
                    <a:pt x="664980" y="65352"/>
                  </a:lnTo>
                  <a:lnTo>
                    <a:pt x="605116" y="34283"/>
                  </a:lnTo>
                  <a:lnTo>
                    <a:pt x="540281" y="12680"/>
                  </a:lnTo>
                  <a:lnTo>
                    <a:pt x="471373" y="1446"/>
                  </a:lnTo>
                  <a:lnTo>
                    <a:pt x="435672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7">
              <a:extLst>
                <a:ext uri="{FF2B5EF4-FFF2-40B4-BE49-F238E27FC236}">
                  <a16:creationId xmlns:a16="http://schemas.microsoft.com/office/drawing/2014/main" xmlns="" id="{4F32B820-5ADA-DDB1-0E3F-D8F07CED4A0F}"/>
                </a:ext>
              </a:extLst>
            </p:cNvPr>
            <p:cNvSpPr/>
            <p:nvPr/>
          </p:nvSpPr>
          <p:spPr>
            <a:xfrm>
              <a:off x="4184488" y="1666997"/>
              <a:ext cx="945515" cy="945515"/>
            </a:xfrm>
            <a:custGeom>
              <a:avLst/>
              <a:gdLst/>
              <a:ahLst/>
              <a:cxnLst/>
              <a:rect l="l" t="t" r="r" b="b"/>
              <a:pathLst>
                <a:path w="945514" h="945514">
                  <a:moveTo>
                    <a:pt x="472633" y="0"/>
                  </a:moveTo>
                  <a:lnTo>
                    <a:pt x="433869" y="1566"/>
                  </a:lnTo>
                  <a:lnTo>
                    <a:pt x="395969" y="6185"/>
                  </a:lnTo>
                  <a:lnTo>
                    <a:pt x="323244" y="24095"/>
                  </a:lnTo>
                  <a:lnTo>
                    <a:pt x="255430" y="52754"/>
                  </a:lnTo>
                  <a:lnTo>
                    <a:pt x="193502" y="91190"/>
                  </a:lnTo>
                  <a:lnTo>
                    <a:pt x="138430" y="138430"/>
                  </a:lnTo>
                  <a:lnTo>
                    <a:pt x="91190" y="193502"/>
                  </a:lnTo>
                  <a:lnTo>
                    <a:pt x="52754" y="255430"/>
                  </a:lnTo>
                  <a:lnTo>
                    <a:pt x="24095" y="323244"/>
                  </a:lnTo>
                  <a:lnTo>
                    <a:pt x="6185" y="395969"/>
                  </a:lnTo>
                  <a:lnTo>
                    <a:pt x="1566" y="433869"/>
                  </a:lnTo>
                  <a:lnTo>
                    <a:pt x="0" y="472633"/>
                  </a:lnTo>
                  <a:lnTo>
                    <a:pt x="1566" y="511396"/>
                  </a:lnTo>
                  <a:lnTo>
                    <a:pt x="6185" y="549297"/>
                  </a:lnTo>
                  <a:lnTo>
                    <a:pt x="24095" y="622023"/>
                  </a:lnTo>
                  <a:lnTo>
                    <a:pt x="52754" y="689837"/>
                  </a:lnTo>
                  <a:lnTo>
                    <a:pt x="91190" y="751767"/>
                  </a:lnTo>
                  <a:lnTo>
                    <a:pt x="138430" y="806838"/>
                  </a:lnTo>
                  <a:lnTo>
                    <a:pt x="193502" y="854078"/>
                  </a:lnTo>
                  <a:lnTo>
                    <a:pt x="255430" y="892515"/>
                  </a:lnTo>
                  <a:lnTo>
                    <a:pt x="323244" y="921174"/>
                  </a:lnTo>
                  <a:lnTo>
                    <a:pt x="395969" y="939083"/>
                  </a:lnTo>
                  <a:lnTo>
                    <a:pt x="433869" y="943703"/>
                  </a:lnTo>
                  <a:lnTo>
                    <a:pt x="472633" y="945269"/>
                  </a:lnTo>
                  <a:lnTo>
                    <a:pt x="511397" y="943703"/>
                  </a:lnTo>
                  <a:lnTo>
                    <a:pt x="549297" y="939083"/>
                  </a:lnTo>
                  <a:lnTo>
                    <a:pt x="622024" y="921174"/>
                  </a:lnTo>
                  <a:lnTo>
                    <a:pt x="657218" y="907840"/>
                  </a:lnTo>
                  <a:lnTo>
                    <a:pt x="472633" y="907840"/>
                  </a:lnTo>
                  <a:lnTo>
                    <a:pt x="436939" y="906397"/>
                  </a:lnTo>
                  <a:lnTo>
                    <a:pt x="368047" y="895192"/>
                  </a:lnTo>
                  <a:lnTo>
                    <a:pt x="303230" y="873639"/>
                  </a:lnTo>
                  <a:lnTo>
                    <a:pt x="243384" y="842636"/>
                  </a:lnTo>
                  <a:lnTo>
                    <a:pt x="189405" y="803078"/>
                  </a:lnTo>
                  <a:lnTo>
                    <a:pt x="142188" y="755861"/>
                  </a:lnTo>
                  <a:lnTo>
                    <a:pt x="102629" y="701881"/>
                  </a:lnTo>
                  <a:lnTo>
                    <a:pt x="71626" y="642035"/>
                  </a:lnTo>
                  <a:lnTo>
                    <a:pt x="50073" y="577218"/>
                  </a:lnTo>
                  <a:lnTo>
                    <a:pt x="38868" y="508326"/>
                  </a:lnTo>
                  <a:lnTo>
                    <a:pt x="37425" y="472633"/>
                  </a:lnTo>
                  <a:lnTo>
                    <a:pt x="38868" y="436939"/>
                  </a:lnTo>
                  <a:lnTo>
                    <a:pt x="50073" y="368047"/>
                  </a:lnTo>
                  <a:lnTo>
                    <a:pt x="71626" y="303230"/>
                  </a:lnTo>
                  <a:lnTo>
                    <a:pt x="102629" y="243384"/>
                  </a:lnTo>
                  <a:lnTo>
                    <a:pt x="142188" y="189405"/>
                  </a:lnTo>
                  <a:lnTo>
                    <a:pt x="189405" y="142188"/>
                  </a:lnTo>
                  <a:lnTo>
                    <a:pt x="243384" y="102629"/>
                  </a:lnTo>
                  <a:lnTo>
                    <a:pt x="303230" y="71626"/>
                  </a:lnTo>
                  <a:lnTo>
                    <a:pt x="368047" y="50073"/>
                  </a:lnTo>
                  <a:lnTo>
                    <a:pt x="436939" y="38868"/>
                  </a:lnTo>
                  <a:lnTo>
                    <a:pt x="472633" y="37425"/>
                  </a:lnTo>
                  <a:lnTo>
                    <a:pt x="657210" y="37425"/>
                  </a:lnTo>
                  <a:lnTo>
                    <a:pt x="656605" y="37141"/>
                  </a:lnTo>
                  <a:lnTo>
                    <a:pt x="622024" y="24095"/>
                  </a:lnTo>
                  <a:lnTo>
                    <a:pt x="586214" y="13735"/>
                  </a:lnTo>
                  <a:lnTo>
                    <a:pt x="549297" y="6185"/>
                  </a:lnTo>
                  <a:lnTo>
                    <a:pt x="511397" y="1566"/>
                  </a:lnTo>
                  <a:lnTo>
                    <a:pt x="472633" y="0"/>
                  </a:lnTo>
                  <a:close/>
                </a:path>
                <a:path w="945514" h="945514">
                  <a:moveTo>
                    <a:pt x="657210" y="37425"/>
                  </a:moveTo>
                  <a:lnTo>
                    <a:pt x="472633" y="37425"/>
                  </a:lnTo>
                  <a:lnTo>
                    <a:pt x="508326" y="38868"/>
                  </a:lnTo>
                  <a:lnTo>
                    <a:pt x="543225" y="43121"/>
                  </a:lnTo>
                  <a:lnTo>
                    <a:pt x="610191" y="59612"/>
                  </a:lnTo>
                  <a:lnTo>
                    <a:pt x="672635" y="86002"/>
                  </a:lnTo>
                  <a:lnTo>
                    <a:pt x="729660" y="121395"/>
                  </a:lnTo>
                  <a:lnTo>
                    <a:pt x="780370" y="164895"/>
                  </a:lnTo>
                  <a:lnTo>
                    <a:pt x="823870" y="215605"/>
                  </a:lnTo>
                  <a:lnTo>
                    <a:pt x="859263" y="272630"/>
                  </a:lnTo>
                  <a:lnTo>
                    <a:pt x="885653" y="335074"/>
                  </a:lnTo>
                  <a:lnTo>
                    <a:pt x="902144" y="402040"/>
                  </a:lnTo>
                  <a:lnTo>
                    <a:pt x="907840" y="472633"/>
                  </a:lnTo>
                  <a:lnTo>
                    <a:pt x="906397" y="508326"/>
                  </a:lnTo>
                  <a:lnTo>
                    <a:pt x="895192" y="577218"/>
                  </a:lnTo>
                  <a:lnTo>
                    <a:pt x="873639" y="642035"/>
                  </a:lnTo>
                  <a:lnTo>
                    <a:pt x="842636" y="701881"/>
                  </a:lnTo>
                  <a:lnTo>
                    <a:pt x="803078" y="755861"/>
                  </a:lnTo>
                  <a:lnTo>
                    <a:pt x="755861" y="803078"/>
                  </a:lnTo>
                  <a:lnTo>
                    <a:pt x="701881" y="842636"/>
                  </a:lnTo>
                  <a:lnTo>
                    <a:pt x="642035" y="873639"/>
                  </a:lnTo>
                  <a:lnTo>
                    <a:pt x="577218" y="895192"/>
                  </a:lnTo>
                  <a:lnTo>
                    <a:pt x="508326" y="906397"/>
                  </a:lnTo>
                  <a:lnTo>
                    <a:pt x="472633" y="907840"/>
                  </a:lnTo>
                  <a:lnTo>
                    <a:pt x="657218" y="907840"/>
                  </a:lnTo>
                  <a:lnTo>
                    <a:pt x="721599" y="874458"/>
                  </a:lnTo>
                  <a:lnTo>
                    <a:pt x="780221" y="831498"/>
                  </a:lnTo>
                  <a:lnTo>
                    <a:pt x="831498" y="780220"/>
                  </a:lnTo>
                  <a:lnTo>
                    <a:pt x="874458" y="721598"/>
                  </a:lnTo>
                  <a:lnTo>
                    <a:pt x="908128" y="656605"/>
                  </a:lnTo>
                  <a:lnTo>
                    <a:pt x="931533" y="586213"/>
                  </a:lnTo>
                  <a:lnTo>
                    <a:pt x="943703" y="511396"/>
                  </a:lnTo>
                  <a:lnTo>
                    <a:pt x="945269" y="472633"/>
                  </a:lnTo>
                  <a:lnTo>
                    <a:pt x="943703" y="433869"/>
                  </a:lnTo>
                  <a:lnTo>
                    <a:pt x="939083" y="395969"/>
                  </a:lnTo>
                  <a:lnTo>
                    <a:pt x="921174" y="323244"/>
                  </a:lnTo>
                  <a:lnTo>
                    <a:pt x="892515" y="255430"/>
                  </a:lnTo>
                  <a:lnTo>
                    <a:pt x="854079" y="193502"/>
                  </a:lnTo>
                  <a:lnTo>
                    <a:pt x="806838" y="138430"/>
                  </a:lnTo>
                  <a:lnTo>
                    <a:pt x="751767" y="91190"/>
                  </a:lnTo>
                  <a:lnTo>
                    <a:pt x="689838" y="52754"/>
                  </a:lnTo>
                  <a:lnTo>
                    <a:pt x="657210" y="37425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29">
              <a:extLst>
                <a:ext uri="{FF2B5EF4-FFF2-40B4-BE49-F238E27FC236}">
                  <a16:creationId xmlns:a16="http://schemas.microsoft.com/office/drawing/2014/main" xmlns="" id="{DAF8F903-38A3-C9D0-97A2-F8E9241100AD}"/>
                </a:ext>
              </a:extLst>
            </p:cNvPr>
            <p:cNvSpPr txBox="1"/>
            <p:nvPr/>
          </p:nvSpPr>
          <p:spPr>
            <a:xfrm>
              <a:off x="5226951" y="1985221"/>
              <a:ext cx="1716997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tr-TR" sz="1000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Prof</a:t>
              </a:r>
              <a:r>
                <a:rPr lang="tr-TR" sz="1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 Dr. </a:t>
              </a:r>
              <a:r>
                <a:rPr sz="1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A</a:t>
              </a:r>
              <a:r>
                <a:rPr lang="tr-TR" sz="1000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hmet</a:t>
              </a:r>
              <a:r>
                <a:rPr lang="tr-TR" sz="1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 TOKSOY</a:t>
              </a:r>
              <a:endParaRPr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/>
                <a:cs typeface="Tahoma"/>
              </a:endParaRPr>
            </a:p>
          </p:txBody>
        </p:sp>
        <p:sp>
          <p:nvSpPr>
            <p:cNvPr id="12" name="object 33">
              <a:extLst>
                <a:ext uri="{FF2B5EF4-FFF2-40B4-BE49-F238E27FC236}">
                  <a16:creationId xmlns:a16="http://schemas.microsoft.com/office/drawing/2014/main" xmlns="" id="{CB432D53-B40B-4EA0-C1C4-34AC1FDC6E61}"/>
                </a:ext>
              </a:extLst>
            </p:cNvPr>
            <p:cNvSpPr txBox="1"/>
            <p:nvPr/>
          </p:nvSpPr>
          <p:spPr>
            <a:xfrm>
              <a:off x="5296135" y="2395003"/>
              <a:ext cx="1277868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tr-TR" sz="1000" b="1" dirty="0" smtClean="0">
                  <a:solidFill>
                    <a:srgbClr val="231F20"/>
                  </a:solidFill>
                  <a:latin typeface="Tahoma"/>
                  <a:cs typeface="Tahoma"/>
                </a:rPr>
                <a:t>Enstitü Müdürü</a:t>
              </a:r>
            </a:p>
          </p:txBody>
        </p:sp>
      </p:grpSp>
      <p:grpSp>
        <p:nvGrpSpPr>
          <p:cNvPr id="1132" name="Grup 1131">
            <a:extLst>
              <a:ext uri="{FF2B5EF4-FFF2-40B4-BE49-F238E27FC236}">
                <a16:creationId xmlns:a16="http://schemas.microsoft.com/office/drawing/2014/main" xmlns="" id="{E8868723-1570-2535-DDBE-5CB8544B185E}"/>
              </a:ext>
            </a:extLst>
          </p:cNvPr>
          <p:cNvGrpSpPr/>
          <p:nvPr/>
        </p:nvGrpSpPr>
        <p:grpSpPr>
          <a:xfrm>
            <a:off x="5254938" y="1799927"/>
            <a:ext cx="197905" cy="554925"/>
            <a:chOff x="5941497" y="2578407"/>
            <a:chExt cx="123766" cy="385609"/>
          </a:xfrm>
        </p:grpSpPr>
        <p:sp>
          <p:nvSpPr>
            <p:cNvPr id="38" name="object 12">
              <a:extLst>
                <a:ext uri="{FF2B5EF4-FFF2-40B4-BE49-F238E27FC236}">
                  <a16:creationId xmlns:a16="http://schemas.microsoft.com/office/drawing/2014/main" xmlns="" id="{8DB662D1-9A00-6117-2E07-5AD6257F8358}"/>
                </a:ext>
              </a:extLst>
            </p:cNvPr>
            <p:cNvSpPr/>
            <p:nvPr/>
          </p:nvSpPr>
          <p:spPr>
            <a:xfrm>
              <a:off x="6003048" y="2578407"/>
              <a:ext cx="0" cy="342343"/>
            </a:xfrm>
            <a:custGeom>
              <a:avLst/>
              <a:gdLst/>
              <a:ahLst/>
              <a:cxnLst/>
              <a:rect l="l" t="t" r="r" b="b"/>
              <a:pathLst>
                <a:path h="255269">
                  <a:moveTo>
                    <a:pt x="0" y="254887"/>
                  </a:moveTo>
                  <a:lnTo>
                    <a:pt x="0" y="0"/>
                  </a:lnTo>
                </a:path>
              </a:pathLst>
            </a:custGeom>
            <a:ln w="7199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13">
              <a:extLst>
                <a:ext uri="{FF2B5EF4-FFF2-40B4-BE49-F238E27FC236}">
                  <a16:creationId xmlns:a16="http://schemas.microsoft.com/office/drawing/2014/main" xmlns="" id="{E2C9DA83-C87D-78F8-3038-E015DA3C00A2}"/>
                </a:ext>
              </a:extLst>
            </p:cNvPr>
            <p:cNvSpPr/>
            <p:nvPr/>
          </p:nvSpPr>
          <p:spPr>
            <a:xfrm>
              <a:off x="5941497" y="2578411"/>
              <a:ext cx="123766" cy="0"/>
            </a:xfrm>
            <a:custGeom>
              <a:avLst/>
              <a:gdLst/>
              <a:ahLst/>
              <a:cxnLst/>
              <a:rect l="l" t="t" r="r" b="b"/>
              <a:pathLst>
                <a:path w="99695">
                  <a:moveTo>
                    <a:pt x="99159" y="0"/>
                  </a:moveTo>
                  <a:lnTo>
                    <a:pt x="0" y="0"/>
                  </a:lnTo>
                </a:path>
              </a:pathLst>
            </a:custGeom>
            <a:ln w="7199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4">
              <a:extLst>
                <a:ext uri="{FF2B5EF4-FFF2-40B4-BE49-F238E27FC236}">
                  <a16:creationId xmlns:a16="http://schemas.microsoft.com/office/drawing/2014/main" xmlns="" id="{65C41B75-B669-C791-24A1-0CE9BF5507C4}"/>
                </a:ext>
              </a:extLst>
            </p:cNvPr>
            <p:cNvSpPr/>
            <p:nvPr/>
          </p:nvSpPr>
          <p:spPr>
            <a:xfrm>
              <a:off x="5952989" y="2898443"/>
              <a:ext cx="100905" cy="65573"/>
            </a:xfrm>
            <a:custGeom>
              <a:avLst/>
              <a:gdLst/>
              <a:ahLst/>
              <a:cxnLst/>
              <a:rect l="l" t="t" r="r" b="b"/>
              <a:pathLst>
                <a:path w="81279" h="48894">
                  <a:moveTo>
                    <a:pt x="9008" y="0"/>
                  </a:moveTo>
                  <a:lnTo>
                    <a:pt x="5558" y="0"/>
                  </a:lnTo>
                  <a:lnTo>
                    <a:pt x="4025" y="716"/>
                  </a:lnTo>
                  <a:lnTo>
                    <a:pt x="2621" y="2178"/>
                  </a:lnTo>
                  <a:lnTo>
                    <a:pt x="0" y="4507"/>
                  </a:lnTo>
                  <a:lnTo>
                    <a:pt x="494" y="8696"/>
                  </a:lnTo>
                  <a:lnTo>
                    <a:pt x="2808" y="11076"/>
                  </a:lnTo>
                  <a:lnTo>
                    <a:pt x="40341" y="48510"/>
                  </a:lnTo>
                  <a:lnTo>
                    <a:pt x="58435" y="30463"/>
                  </a:lnTo>
                  <a:lnTo>
                    <a:pt x="40341" y="30463"/>
                  </a:lnTo>
                  <a:lnTo>
                    <a:pt x="11722" y="1962"/>
                  </a:lnTo>
                  <a:lnTo>
                    <a:pt x="10532" y="712"/>
                  </a:lnTo>
                  <a:lnTo>
                    <a:pt x="9008" y="0"/>
                  </a:lnTo>
                  <a:close/>
                </a:path>
                <a:path w="81279" h="48894">
                  <a:moveTo>
                    <a:pt x="75125" y="0"/>
                  </a:moveTo>
                  <a:lnTo>
                    <a:pt x="71680" y="0"/>
                  </a:lnTo>
                  <a:lnTo>
                    <a:pt x="70139" y="716"/>
                  </a:lnTo>
                  <a:lnTo>
                    <a:pt x="68889" y="2037"/>
                  </a:lnTo>
                  <a:lnTo>
                    <a:pt x="40341" y="30463"/>
                  </a:lnTo>
                  <a:lnTo>
                    <a:pt x="58435" y="30463"/>
                  </a:lnTo>
                  <a:lnTo>
                    <a:pt x="77907" y="11041"/>
                  </a:lnTo>
                  <a:lnTo>
                    <a:pt x="80190" y="8696"/>
                  </a:lnTo>
                  <a:lnTo>
                    <a:pt x="80683" y="4507"/>
                  </a:lnTo>
                  <a:lnTo>
                    <a:pt x="77839" y="1962"/>
                  </a:lnTo>
                  <a:lnTo>
                    <a:pt x="76654" y="712"/>
                  </a:lnTo>
                  <a:lnTo>
                    <a:pt x="75125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19">
            <a:extLst>
              <a:ext uri="{FF2B5EF4-FFF2-40B4-BE49-F238E27FC236}">
                <a16:creationId xmlns:a16="http://schemas.microsoft.com/office/drawing/2014/main" xmlns="" id="{065B0930-CB93-CE32-03E3-CAB2B745434F}"/>
              </a:ext>
            </a:extLst>
          </p:cNvPr>
          <p:cNvSpPr/>
          <p:nvPr/>
        </p:nvSpPr>
        <p:spPr>
          <a:xfrm>
            <a:off x="10805220" y="2898443"/>
            <a:ext cx="100905" cy="65573"/>
          </a:xfrm>
          <a:custGeom>
            <a:avLst/>
            <a:gdLst/>
            <a:ahLst/>
            <a:cxnLst/>
            <a:rect l="l" t="t" r="r" b="b"/>
            <a:pathLst>
              <a:path w="81279" h="48894">
                <a:moveTo>
                  <a:pt x="9006" y="0"/>
                </a:moveTo>
                <a:lnTo>
                  <a:pt x="5558" y="0"/>
                </a:lnTo>
                <a:lnTo>
                  <a:pt x="4024" y="716"/>
                </a:lnTo>
                <a:lnTo>
                  <a:pt x="2621" y="2178"/>
                </a:lnTo>
                <a:lnTo>
                  <a:pt x="0" y="4507"/>
                </a:lnTo>
                <a:lnTo>
                  <a:pt x="492" y="8696"/>
                </a:lnTo>
                <a:lnTo>
                  <a:pt x="2808" y="11076"/>
                </a:lnTo>
                <a:lnTo>
                  <a:pt x="40341" y="48510"/>
                </a:lnTo>
                <a:lnTo>
                  <a:pt x="58434" y="30463"/>
                </a:lnTo>
                <a:lnTo>
                  <a:pt x="40341" y="30463"/>
                </a:lnTo>
                <a:lnTo>
                  <a:pt x="11722" y="1962"/>
                </a:lnTo>
                <a:lnTo>
                  <a:pt x="10532" y="712"/>
                </a:lnTo>
                <a:lnTo>
                  <a:pt x="9006" y="0"/>
                </a:lnTo>
                <a:close/>
              </a:path>
              <a:path w="81279" h="48894">
                <a:moveTo>
                  <a:pt x="75124" y="0"/>
                </a:moveTo>
                <a:lnTo>
                  <a:pt x="71680" y="0"/>
                </a:lnTo>
                <a:lnTo>
                  <a:pt x="70138" y="716"/>
                </a:lnTo>
                <a:lnTo>
                  <a:pt x="68889" y="2037"/>
                </a:lnTo>
                <a:lnTo>
                  <a:pt x="40341" y="30463"/>
                </a:lnTo>
                <a:lnTo>
                  <a:pt x="58434" y="30463"/>
                </a:lnTo>
                <a:lnTo>
                  <a:pt x="77905" y="11041"/>
                </a:lnTo>
                <a:lnTo>
                  <a:pt x="80190" y="8696"/>
                </a:lnTo>
                <a:lnTo>
                  <a:pt x="80683" y="4507"/>
                </a:lnTo>
                <a:lnTo>
                  <a:pt x="77839" y="1962"/>
                </a:lnTo>
                <a:lnTo>
                  <a:pt x="76654" y="712"/>
                </a:lnTo>
                <a:lnTo>
                  <a:pt x="75124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37">
            <a:extLst>
              <a:ext uri="{FF2B5EF4-FFF2-40B4-BE49-F238E27FC236}">
                <a16:creationId xmlns:a16="http://schemas.microsoft.com/office/drawing/2014/main" xmlns="" id="{6F190449-9B42-564D-24DB-626555B4AA96}"/>
              </a:ext>
            </a:extLst>
          </p:cNvPr>
          <p:cNvSpPr txBox="1"/>
          <p:nvPr/>
        </p:nvSpPr>
        <p:spPr>
          <a:xfrm>
            <a:off x="1840034" y="311102"/>
            <a:ext cx="8391525" cy="129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 algn="ctr">
              <a:lnSpc>
                <a:spcPts val="785"/>
              </a:lnSpc>
            </a:pPr>
            <a:r>
              <a:rPr lang="tr-TR" sz="2000" b="1" spc="-5" dirty="0" smtClean="0">
                <a:latin typeface="Tahoma"/>
                <a:cs typeface="Tahoma"/>
              </a:rPr>
              <a:t>SOSYAL BİLİMLER ENSTİTÜSÜ MÜDÜRLÜĞÜ</a:t>
            </a:r>
            <a:endParaRPr sz="2000" b="1" dirty="0">
              <a:latin typeface="Tahoma"/>
              <a:cs typeface="Tahoma"/>
            </a:endParaRPr>
          </a:p>
        </p:txBody>
      </p:sp>
      <p:grpSp>
        <p:nvGrpSpPr>
          <p:cNvPr id="1283" name="Grup 1282">
            <a:extLst>
              <a:ext uri="{FF2B5EF4-FFF2-40B4-BE49-F238E27FC236}">
                <a16:creationId xmlns:a16="http://schemas.microsoft.com/office/drawing/2014/main" xmlns="" id="{8AB8FD1F-7738-ECF3-4F6C-266C93C355C2}"/>
              </a:ext>
            </a:extLst>
          </p:cNvPr>
          <p:cNvGrpSpPr/>
          <p:nvPr/>
        </p:nvGrpSpPr>
        <p:grpSpPr>
          <a:xfrm>
            <a:off x="702051" y="3256521"/>
            <a:ext cx="9930466" cy="504118"/>
            <a:chOff x="923925" y="2467136"/>
            <a:chExt cx="9930466" cy="504118"/>
          </a:xfrm>
        </p:grpSpPr>
        <p:sp>
          <p:nvSpPr>
            <p:cNvPr id="24" name="object 18">
              <a:extLst>
                <a:ext uri="{FF2B5EF4-FFF2-40B4-BE49-F238E27FC236}">
                  <a16:creationId xmlns:a16="http://schemas.microsoft.com/office/drawing/2014/main" xmlns="" id="{A351E181-BA87-5191-C79C-992E6ED73BD2}"/>
                </a:ext>
              </a:extLst>
            </p:cNvPr>
            <p:cNvSpPr/>
            <p:nvPr/>
          </p:nvSpPr>
          <p:spPr>
            <a:xfrm>
              <a:off x="974377" y="2467136"/>
              <a:ext cx="9880014" cy="453903"/>
            </a:xfrm>
            <a:custGeom>
              <a:avLst/>
              <a:gdLst/>
              <a:ahLst/>
              <a:cxnLst/>
              <a:rect l="l" t="t" r="r" b="b"/>
              <a:pathLst>
                <a:path w="7958455" h="338455">
                  <a:moveTo>
                    <a:pt x="0" y="338320"/>
                  </a:moveTo>
                  <a:lnTo>
                    <a:pt x="0" y="104371"/>
                  </a:lnTo>
                  <a:lnTo>
                    <a:pt x="1019" y="89808"/>
                  </a:lnTo>
                  <a:lnTo>
                    <a:pt x="15200" y="50298"/>
                  </a:lnTo>
                  <a:lnTo>
                    <a:pt x="43130" y="19988"/>
                  </a:lnTo>
                  <a:lnTo>
                    <a:pt x="81041" y="2645"/>
                  </a:lnTo>
                  <a:lnTo>
                    <a:pt x="7853658" y="0"/>
                  </a:lnTo>
                  <a:lnTo>
                    <a:pt x="7868221" y="1020"/>
                  </a:lnTo>
                  <a:lnTo>
                    <a:pt x="7907731" y="15211"/>
                  </a:lnTo>
                  <a:lnTo>
                    <a:pt x="7938041" y="43152"/>
                  </a:lnTo>
                  <a:lnTo>
                    <a:pt x="7955383" y="81057"/>
                  </a:lnTo>
                  <a:lnTo>
                    <a:pt x="7957631" y="95252"/>
                  </a:lnTo>
                  <a:lnTo>
                    <a:pt x="7958029" y="338320"/>
                  </a:lnTo>
                </a:path>
              </a:pathLst>
            </a:custGeom>
            <a:ln w="7199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19">
              <a:extLst>
                <a:ext uri="{FF2B5EF4-FFF2-40B4-BE49-F238E27FC236}">
                  <a16:creationId xmlns:a16="http://schemas.microsoft.com/office/drawing/2014/main" xmlns="" id="{BF10C725-6F32-F8BB-D543-8FE8449A6C6B}"/>
                </a:ext>
              </a:extLst>
            </p:cNvPr>
            <p:cNvSpPr/>
            <p:nvPr/>
          </p:nvSpPr>
          <p:spPr>
            <a:xfrm>
              <a:off x="923925" y="2905681"/>
              <a:ext cx="100905" cy="65573"/>
            </a:xfrm>
            <a:custGeom>
              <a:avLst/>
              <a:gdLst/>
              <a:ahLst/>
              <a:cxnLst/>
              <a:rect l="l" t="t" r="r" b="b"/>
              <a:pathLst>
                <a:path w="81279" h="48894">
                  <a:moveTo>
                    <a:pt x="9006" y="0"/>
                  </a:moveTo>
                  <a:lnTo>
                    <a:pt x="5558" y="0"/>
                  </a:lnTo>
                  <a:lnTo>
                    <a:pt x="4024" y="716"/>
                  </a:lnTo>
                  <a:lnTo>
                    <a:pt x="2621" y="2178"/>
                  </a:lnTo>
                  <a:lnTo>
                    <a:pt x="0" y="4507"/>
                  </a:lnTo>
                  <a:lnTo>
                    <a:pt x="492" y="8696"/>
                  </a:lnTo>
                  <a:lnTo>
                    <a:pt x="2808" y="11076"/>
                  </a:lnTo>
                  <a:lnTo>
                    <a:pt x="40341" y="48510"/>
                  </a:lnTo>
                  <a:lnTo>
                    <a:pt x="58434" y="30463"/>
                  </a:lnTo>
                  <a:lnTo>
                    <a:pt x="40341" y="30463"/>
                  </a:lnTo>
                  <a:lnTo>
                    <a:pt x="11722" y="1962"/>
                  </a:lnTo>
                  <a:lnTo>
                    <a:pt x="10532" y="712"/>
                  </a:lnTo>
                  <a:lnTo>
                    <a:pt x="9006" y="0"/>
                  </a:lnTo>
                  <a:close/>
                </a:path>
                <a:path w="81279" h="48894">
                  <a:moveTo>
                    <a:pt x="75124" y="0"/>
                  </a:moveTo>
                  <a:lnTo>
                    <a:pt x="71680" y="0"/>
                  </a:lnTo>
                  <a:lnTo>
                    <a:pt x="70138" y="716"/>
                  </a:lnTo>
                  <a:lnTo>
                    <a:pt x="68889" y="2037"/>
                  </a:lnTo>
                  <a:lnTo>
                    <a:pt x="40341" y="30463"/>
                  </a:lnTo>
                  <a:lnTo>
                    <a:pt x="58434" y="30463"/>
                  </a:lnTo>
                  <a:lnTo>
                    <a:pt x="77905" y="11041"/>
                  </a:lnTo>
                  <a:lnTo>
                    <a:pt x="80190" y="8696"/>
                  </a:lnTo>
                  <a:lnTo>
                    <a:pt x="80683" y="4507"/>
                  </a:lnTo>
                  <a:lnTo>
                    <a:pt x="77839" y="1962"/>
                  </a:lnTo>
                  <a:lnTo>
                    <a:pt x="76654" y="712"/>
                  </a:lnTo>
                  <a:lnTo>
                    <a:pt x="75124" y="0"/>
                  </a:lnTo>
                  <a:close/>
                </a:path>
              </a:pathLst>
            </a:custGeom>
            <a:solidFill>
              <a:srgbClr val="A7A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82" name="Grup 1281">
            <a:extLst>
              <a:ext uri="{FF2B5EF4-FFF2-40B4-BE49-F238E27FC236}">
                <a16:creationId xmlns:a16="http://schemas.microsoft.com/office/drawing/2014/main" xmlns="" id="{6986C5E1-1F62-A517-B223-18E77FEAE96B}"/>
              </a:ext>
            </a:extLst>
          </p:cNvPr>
          <p:cNvGrpSpPr/>
          <p:nvPr/>
        </p:nvGrpSpPr>
        <p:grpSpPr>
          <a:xfrm>
            <a:off x="4748028" y="3609941"/>
            <a:ext cx="3061728" cy="1487887"/>
            <a:chOff x="179690" y="2894502"/>
            <a:chExt cx="2067896" cy="1012994"/>
          </a:xfrm>
        </p:grpSpPr>
        <p:grpSp>
          <p:nvGrpSpPr>
            <p:cNvPr id="166" name="Grup 165">
              <a:extLst>
                <a:ext uri="{FF2B5EF4-FFF2-40B4-BE49-F238E27FC236}">
                  <a16:creationId xmlns:a16="http://schemas.microsoft.com/office/drawing/2014/main" xmlns="" id="{DD856C62-357C-FF34-A06F-D82037439DCC}"/>
                </a:ext>
              </a:extLst>
            </p:cNvPr>
            <p:cNvGrpSpPr/>
            <p:nvPr/>
          </p:nvGrpSpPr>
          <p:grpSpPr>
            <a:xfrm>
              <a:off x="179690" y="2894502"/>
              <a:ext cx="2067896" cy="819804"/>
              <a:chOff x="179690" y="2894502"/>
              <a:chExt cx="2067896" cy="819804"/>
            </a:xfrm>
          </p:grpSpPr>
          <p:sp>
            <p:nvSpPr>
              <p:cNvPr id="56" name="object 22">
                <a:extLst>
                  <a:ext uri="{FF2B5EF4-FFF2-40B4-BE49-F238E27FC236}">
                    <a16:creationId xmlns:a16="http://schemas.microsoft.com/office/drawing/2014/main" xmlns="" id="{2EF32075-A27E-6C0D-6221-650E75688DCB}"/>
                  </a:ext>
                </a:extLst>
              </p:cNvPr>
              <p:cNvSpPr/>
              <p:nvPr/>
            </p:nvSpPr>
            <p:spPr>
              <a:xfrm>
                <a:off x="179690" y="2894502"/>
                <a:ext cx="819804" cy="819804"/>
              </a:xfrm>
              <a:custGeom>
                <a:avLst/>
                <a:gdLst/>
                <a:ahLst/>
                <a:cxnLst/>
                <a:rect l="l" t="t" r="r" b="b"/>
                <a:pathLst>
                  <a:path w="1232535" h="1232535">
                    <a:moveTo>
                      <a:pt x="616074" y="0"/>
                    </a:moveTo>
                    <a:lnTo>
                      <a:pt x="565539" y="2041"/>
                    </a:lnTo>
                    <a:lnTo>
                      <a:pt x="516131" y="8061"/>
                    </a:lnTo>
                    <a:lnTo>
                      <a:pt x="468007" y="17901"/>
                    </a:lnTo>
                    <a:lnTo>
                      <a:pt x="421327" y="31402"/>
                    </a:lnTo>
                    <a:lnTo>
                      <a:pt x="376248" y="48406"/>
                    </a:lnTo>
                    <a:lnTo>
                      <a:pt x="332929" y="68754"/>
                    </a:lnTo>
                    <a:lnTo>
                      <a:pt x="291529" y="92289"/>
                    </a:lnTo>
                    <a:lnTo>
                      <a:pt x="252206" y="118850"/>
                    </a:lnTo>
                    <a:lnTo>
                      <a:pt x="215118" y="148281"/>
                    </a:lnTo>
                    <a:lnTo>
                      <a:pt x="180424" y="180423"/>
                    </a:lnTo>
                    <a:lnTo>
                      <a:pt x="148282" y="215117"/>
                    </a:lnTo>
                    <a:lnTo>
                      <a:pt x="118851" y="252204"/>
                    </a:lnTo>
                    <a:lnTo>
                      <a:pt x="92289" y="291527"/>
                    </a:lnTo>
                    <a:lnTo>
                      <a:pt x="68755" y="332927"/>
                    </a:lnTo>
                    <a:lnTo>
                      <a:pt x="48406" y="376246"/>
                    </a:lnTo>
                    <a:lnTo>
                      <a:pt x="31402" y="421325"/>
                    </a:lnTo>
                    <a:lnTo>
                      <a:pt x="17901" y="468005"/>
                    </a:lnTo>
                    <a:lnTo>
                      <a:pt x="8061" y="516128"/>
                    </a:lnTo>
                    <a:lnTo>
                      <a:pt x="2041" y="565537"/>
                    </a:lnTo>
                    <a:lnTo>
                      <a:pt x="0" y="616071"/>
                    </a:lnTo>
                    <a:lnTo>
                      <a:pt x="2041" y="666607"/>
                    </a:lnTo>
                    <a:lnTo>
                      <a:pt x="8061" y="716017"/>
                    </a:lnTo>
                    <a:lnTo>
                      <a:pt x="17901" y="764143"/>
                    </a:lnTo>
                    <a:lnTo>
                      <a:pt x="31402" y="810828"/>
                    </a:lnTo>
                    <a:lnTo>
                      <a:pt x="48406" y="855912"/>
                    </a:lnTo>
                    <a:lnTo>
                      <a:pt x="68755" y="899237"/>
                    </a:lnTo>
                    <a:lnTo>
                      <a:pt x="92289" y="940644"/>
                    </a:lnTo>
                    <a:lnTo>
                      <a:pt x="118851" y="979974"/>
                    </a:lnTo>
                    <a:lnTo>
                      <a:pt x="148282" y="1017069"/>
                    </a:lnTo>
                    <a:lnTo>
                      <a:pt x="180424" y="1051771"/>
                    </a:lnTo>
                    <a:lnTo>
                      <a:pt x="215118" y="1083921"/>
                    </a:lnTo>
                    <a:lnTo>
                      <a:pt x="252206" y="1113359"/>
                    </a:lnTo>
                    <a:lnTo>
                      <a:pt x="291529" y="1139929"/>
                    </a:lnTo>
                    <a:lnTo>
                      <a:pt x="332929" y="1163470"/>
                    </a:lnTo>
                    <a:lnTo>
                      <a:pt x="376248" y="1183824"/>
                    </a:lnTo>
                    <a:lnTo>
                      <a:pt x="421327" y="1200834"/>
                    </a:lnTo>
                    <a:lnTo>
                      <a:pt x="468007" y="1214339"/>
                    </a:lnTo>
                    <a:lnTo>
                      <a:pt x="516131" y="1224183"/>
                    </a:lnTo>
                    <a:lnTo>
                      <a:pt x="565539" y="1230205"/>
                    </a:lnTo>
                    <a:lnTo>
                      <a:pt x="616074" y="1232247"/>
                    </a:lnTo>
                    <a:lnTo>
                      <a:pt x="666623" y="1230205"/>
                    </a:lnTo>
                    <a:lnTo>
                      <a:pt x="716045" y="1224183"/>
                    </a:lnTo>
                    <a:lnTo>
                      <a:pt x="764180" y="1214339"/>
                    </a:lnTo>
                    <a:lnTo>
                      <a:pt x="810871" y="1200834"/>
                    </a:lnTo>
                    <a:lnTo>
                      <a:pt x="855959" y="1183824"/>
                    </a:lnTo>
                    <a:lnTo>
                      <a:pt x="899285" y="1163470"/>
                    </a:lnTo>
                    <a:lnTo>
                      <a:pt x="940692" y="1139929"/>
                    </a:lnTo>
                    <a:lnTo>
                      <a:pt x="980022" y="1113359"/>
                    </a:lnTo>
                    <a:lnTo>
                      <a:pt x="1017114" y="1083921"/>
                    </a:lnTo>
                    <a:lnTo>
                      <a:pt x="1051813" y="1051771"/>
                    </a:lnTo>
                    <a:lnTo>
                      <a:pt x="1083958" y="1017069"/>
                    </a:lnTo>
                    <a:lnTo>
                      <a:pt x="1113392" y="979974"/>
                    </a:lnTo>
                    <a:lnTo>
                      <a:pt x="1139956" y="940644"/>
                    </a:lnTo>
                    <a:lnTo>
                      <a:pt x="1163492" y="899237"/>
                    </a:lnTo>
                    <a:lnTo>
                      <a:pt x="1183842" y="855912"/>
                    </a:lnTo>
                    <a:lnTo>
                      <a:pt x="1200846" y="810828"/>
                    </a:lnTo>
                    <a:lnTo>
                      <a:pt x="1214348" y="764143"/>
                    </a:lnTo>
                    <a:lnTo>
                      <a:pt x="1224188" y="716017"/>
                    </a:lnTo>
                    <a:lnTo>
                      <a:pt x="1230208" y="666607"/>
                    </a:lnTo>
                    <a:lnTo>
                      <a:pt x="1232250" y="616071"/>
                    </a:lnTo>
                    <a:lnTo>
                      <a:pt x="1230208" y="565537"/>
                    </a:lnTo>
                    <a:lnTo>
                      <a:pt x="1224188" y="516128"/>
                    </a:lnTo>
                    <a:lnTo>
                      <a:pt x="1214348" y="468005"/>
                    </a:lnTo>
                    <a:lnTo>
                      <a:pt x="1200846" y="421325"/>
                    </a:lnTo>
                    <a:lnTo>
                      <a:pt x="1183842" y="376246"/>
                    </a:lnTo>
                    <a:lnTo>
                      <a:pt x="1163492" y="332927"/>
                    </a:lnTo>
                    <a:lnTo>
                      <a:pt x="1139956" y="291527"/>
                    </a:lnTo>
                    <a:lnTo>
                      <a:pt x="1113392" y="252204"/>
                    </a:lnTo>
                    <a:lnTo>
                      <a:pt x="1083958" y="215117"/>
                    </a:lnTo>
                    <a:lnTo>
                      <a:pt x="1051813" y="180423"/>
                    </a:lnTo>
                    <a:lnTo>
                      <a:pt x="1017114" y="148281"/>
                    </a:lnTo>
                    <a:lnTo>
                      <a:pt x="980022" y="118850"/>
                    </a:lnTo>
                    <a:lnTo>
                      <a:pt x="940692" y="92289"/>
                    </a:lnTo>
                    <a:lnTo>
                      <a:pt x="899285" y="68754"/>
                    </a:lnTo>
                    <a:lnTo>
                      <a:pt x="855959" y="48406"/>
                    </a:lnTo>
                    <a:lnTo>
                      <a:pt x="810871" y="31402"/>
                    </a:lnTo>
                    <a:lnTo>
                      <a:pt x="764180" y="17901"/>
                    </a:lnTo>
                    <a:lnTo>
                      <a:pt x="716045" y="8061"/>
                    </a:lnTo>
                    <a:lnTo>
                      <a:pt x="666623" y="2041"/>
                    </a:lnTo>
                    <a:lnTo>
                      <a:pt x="616074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7" name="object 23">
                <a:extLst>
                  <a:ext uri="{FF2B5EF4-FFF2-40B4-BE49-F238E27FC236}">
                    <a16:creationId xmlns:a16="http://schemas.microsoft.com/office/drawing/2014/main" xmlns="" id="{B532B41F-290D-CC5D-67F2-D3D9CF1B40B2}"/>
                  </a:ext>
                </a:extLst>
              </p:cNvPr>
              <p:cNvSpPr/>
              <p:nvPr/>
            </p:nvSpPr>
            <p:spPr>
              <a:xfrm>
                <a:off x="236362" y="2951104"/>
                <a:ext cx="706611" cy="706611"/>
              </a:xfrm>
              <a:custGeom>
                <a:avLst/>
                <a:gdLst/>
                <a:ahLst/>
                <a:cxnLst/>
                <a:rect l="l" t="t" r="r" b="b"/>
                <a:pathLst>
                  <a:path w="1062354" h="1062355">
                    <a:moveTo>
                      <a:pt x="530974" y="0"/>
                    </a:moveTo>
                    <a:lnTo>
                      <a:pt x="487425" y="1760"/>
                    </a:lnTo>
                    <a:lnTo>
                      <a:pt x="444846" y="6952"/>
                    </a:lnTo>
                    <a:lnTo>
                      <a:pt x="403374" y="15437"/>
                    </a:lnTo>
                    <a:lnTo>
                      <a:pt x="363144" y="27079"/>
                    </a:lnTo>
                    <a:lnTo>
                      <a:pt x="324293" y="41740"/>
                    </a:lnTo>
                    <a:lnTo>
                      <a:pt x="286959" y="59285"/>
                    </a:lnTo>
                    <a:lnTo>
                      <a:pt x="251278" y="79576"/>
                    </a:lnTo>
                    <a:lnTo>
                      <a:pt x="217386" y="102476"/>
                    </a:lnTo>
                    <a:lnTo>
                      <a:pt x="185420" y="127848"/>
                    </a:lnTo>
                    <a:lnTo>
                      <a:pt x="155517" y="155556"/>
                    </a:lnTo>
                    <a:lnTo>
                      <a:pt x="127814" y="185463"/>
                    </a:lnTo>
                    <a:lnTo>
                      <a:pt x="102446" y="217431"/>
                    </a:lnTo>
                    <a:lnTo>
                      <a:pt x="79551" y="251324"/>
                    </a:lnTo>
                    <a:lnTo>
                      <a:pt x="59265" y="287005"/>
                    </a:lnTo>
                    <a:lnTo>
                      <a:pt x="41726" y="324337"/>
                    </a:lnTo>
                    <a:lnTo>
                      <a:pt x="27069" y="363184"/>
                    </a:lnTo>
                    <a:lnTo>
                      <a:pt x="15431" y="403407"/>
                    </a:lnTo>
                    <a:lnTo>
                      <a:pt x="6949" y="444872"/>
                    </a:lnTo>
                    <a:lnTo>
                      <a:pt x="1760" y="487439"/>
                    </a:lnTo>
                    <a:lnTo>
                      <a:pt x="0" y="530974"/>
                    </a:lnTo>
                    <a:lnTo>
                      <a:pt x="1760" y="574522"/>
                    </a:lnTo>
                    <a:lnTo>
                      <a:pt x="6949" y="617101"/>
                    </a:lnTo>
                    <a:lnTo>
                      <a:pt x="15431" y="658573"/>
                    </a:lnTo>
                    <a:lnTo>
                      <a:pt x="27069" y="698803"/>
                    </a:lnTo>
                    <a:lnTo>
                      <a:pt x="41726" y="737653"/>
                    </a:lnTo>
                    <a:lnTo>
                      <a:pt x="59265" y="774987"/>
                    </a:lnTo>
                    <a:lnTo>
                      <a:pt x="79551" y="810668"/>
                    </a:lnTo>
                    <a:lnTo>
                      <a:pt x="102446" y="844560"/>
                    </a:lnTo>
                    <a:lnTo>
                      <a:pt x="127814" y="876525"/>
                    </a:lnTo>
                    <a:lnTo>
                      <a:pt x="155517" y="906428"/>
                    </a:lnTo>
                    <a:lnTo>
                      <a:pt x="185420" y="934132"/>
                    </a:lnTo>
                    <a:lnTo>
                      <a:pt x="217386" y="959499"/>
                    </a:lnTo>
                    <a:lnTo>
                      <a:pt x="251278" y="982394"/>
                    </a:lnTo>
                    <a:lnTo>
                      <a:pt x="286959" y="1002680"/>
                    </a:lnTo>
                    <a:lnTo>
                      <a:pt x="324293" y="1020219"/>
                    </a:lnTo>
                    <a:lnTo>
                      <a:pt x="363144" y="1034876"/>
                    </a:lnTo>
                    <a:lnTo>
                      <a:pt x="403374" y="1046514"/>
                    </a:lnTo>
                    <a:lnTo>
                      <a:pt x="444846" y="1054996"/>
                    </a:lnTo>
                    <a:lnTo>
                      <a:pt x="487425" y="1060185"/>
                    </a:lnTo>
                    <a:lnTo>
                      <a:pt x="530974" y="1061946"/>
                    </a:lnTo>
                    <a:lnTo>
                      <a:pt x="574508" y="1060185"/>
                    </a:lnTo>
                    <a:lnTo>
                      <a:pt x="617075" y="1054996"/>
                    </a:lnTo>
                    <a:lnTo>
                      <a:pt x="658539" y="1046514"/>
                    </a:lnTo>
                    <a:lnTo>
                      <a:pt x="698763" y="1034876"/>
                    </a:lnTo>
                    <a:lnTo>
                      <a:pt x="737609" y="1020219"/>
                    </a:lnTo>
                    <a:lnTo>
                      <a:pt x="774941" y="1002680"/>
                    </a:lnTo>
                    <a:lnTo>
                      <a:pt x="810622" y="982394"/>
                    </a:lnTo>
                    <a:lnTo>
                      <a:pt x="844515" y="959499"/>
                    </a:lnTo>
                    <a:lnTo>
                      <a:pt x="876483" y="934132"/>
                    </a:lnTo>
                    <a:lnTo>
                      <a:pt x="906389" y="906428"/>
                    </a:lnTo>
                    <a:lnTo>
                      <a:pt x="934097" y="876525"/>
                    </a:lnTo>
                    <a:lnTo>
                      <a:pt x="959469" y="844560"/>
                    </a:lnTo>
                    <a:lnTo>
                      <a:pt x="982369" y="810668"/>
                    </a:lnTo>
                    <a:lnTo>
                      <a:pt x="1002660" y="774987"/>
                    </a:lnTo>
                    <a:lnTo>
                      <a:pt x="1020205" y="737653"/>
                    </a:lnTo>
                    <a:lnTo>
                      <a:pt x="1034866" y="698803"/>
                    </a:lnTo>
                    <a:lnTo>
                      <a:pt x="1046508" y="658573"/>
                    </a:lnTo>
                    <a:lnTo>
                      <a:pt x="1054993" y="617101"/>
                    </a:lnTo>
                    <a:lnTo>
                      <a:pt x="1060185" y="574522"/>
                    </a:lnTo>
                    <a:lnTo>
                      <a:pt x="1061946" y="530974"/>
                    </a:lnTo>
                    <a:lnTo>
                      <a:pt x="1060185" y="487439"/>
                    </a:lnTo>
                    <a:lnTo>
                      <a:pt x="1054993" y="444872"/>
                    </a:lnTo>
                    <a:lnTo>
                      <a:pt x="1046508" y="403407"/>
                    </a:lnTo>
                    <a:lnTo>
                      <a:pt x="1034866" y="363184"/>
                    </a:lnTo>
                    <a:lnTo>
                      <a:pt x="1020205" y="324337"/>
                    </a:lnTo>
                    <a:lnTo>
                      <a:pt x="1002660" y="287005"/>
                    </a:lnTo>
                    <a:lnTo>
                      <a:pt x="982369" y="251324"/>
                    </a:lnTo>
                    <a:lnTo>
                      <a:pt x="959469" y="217431"/>
                    </a:lnTo>
                    <a:lnTo>
                      <a:pt x="934097" y="185463"/>
                    </a:lnTo>
                    <a:lnTo>
                      <a:pt x="906389" y="155556"/>
                    </a:lnTo>
                    <a:lnTo>
                      <a:pt x="876483" y="127848"/>
                    </a:lnTo>
                    <a:lnTo>
                      <a:pt x="844515" y="102476"/>
                    </a:lnTo>
                    <a:lnTo>
                      <a:pt x="810622" y="79576"/>
                    </a:lnTo>
                    <a:lnTo>
                      <a:pt x="774941" y="59285"/>
                    </a:lnTo>
                    <a:lnTo>
                      <a:pt x="737609" y="41740"/>
                    </a:lnTo>
                    <a:lnTo>
                      <a:pt x="698763" y="27079"/>
                    </a:lnTo>
                    <a:lnTo>
                      <a:pt x="658539" y="15437"/>
                    </a:lnTo>
                    <a:lnTo>
                      <a:pt x="617075" y="6952"/>
                    </a:lnTo>
                    <a:lnTo>
                      <a:pt x="574508" y="1760"/>
                    </a:lnTo>
                    <a:lnTo>
                      <a:pt x="530974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24">
                <a:extLst>
                  <a:ext uri="{FF2B5EF4-FFF2-40B4-BE49-F238E27FC236}">
                    <a16:creationId xmlns:a16="http://schemas.microsoft.com/office/drawing/2014/main" xmlns="" id="{702BF330-1697-9A71-FC8B-BAFFF77E81ED}"/>
                  </a:ext>
                </a:extLst>
              </p:cNvPr>
              <p:cNvSpPr/>
              <p:nvPr/>
            </p:nvSpPr>
            <p:spPr>
              <a:xfrm>
                <a:off x="752808" y="3065701"/>
                <a:ext cx="1494778" cy="314289"/>
              </a:xfrm>
              <a:custGeom>
                <a:avLst/>
                <a:gdLst/>
                <a:ahLst/>
                <a:cxnLst/>
                <a:rect l="l" t="t" r="r" b="b"/>
                <a:pathLst>
                  <a:path w="1693545" h="386714">
                    <a:moveTo>
                      <a:pt x="1499857" y="0"/>
                    </a:moveTo>
                    <a:lnTo>
                      <a:pt x="193568" y="0"/>
                    </a:lnTo>
                    <a:lnTo>
                      <a:pt x="177719" y="643"/>
                    </a:lnTo>
                    <a:lnTo>
                      <a:pt x="132460" y="9886"/>
                    </a:lnTo>
                    <a:lnTo>
                      <a:pt x="91691" y="29047"/>
                    </a:lnTo>
                    <a:lnTo>
                      <a:pt x="56767" y="56767"/>
                    </a:lnTo>
                    <a:lnTo>
                      <a:pt x="29047" y="91691"/>
                    </a:lnTo>
                    <a:lnTo>
                      <a:pt x="9886" y="132461"/>
                    </a:lnTo>
                    <a:lnTo>
                      <a:pt x="643" y="177722"/>
                    </a:lnTo>
                    <a:lnTo>
                      <a:pt x="0" y="193572"/>
                    </a:lnTo>
                    <a:lnTo>
                      <a:pt x="643" y="209403"/>
                    </a:lnTo>
                    <a:lnTo>
                      <a:pt x="9886" y="254586"/>
                    </a:lnTo>
                    <a:lnTo>
                      <a:pt x="29047" y="295257"/>
                    </a:lnTo>
                    <a:lnTo>
                      <a:pt x="56767" y="330074"/>
                    </a:lnTo>
                    <a:lnTo>
                      <a:pt x="91691" y="357695"/>
                    </a:lnTo>
                    <a:lnTo>
                      <a:pt x="132460" y="376779"/>
                    </a:lnTo>
                    <a:lnTo>
                      <a:pt x="177719" y="385982"/>
                    </a:lnTo>
                    <a:lnTo>
                      <a:pt x="193568" y="386622"/>
                    </a:lnTo>
                    <a:lnTo>
                      <a:pt x="1499857" y="386622"/>
                    </a:lnTo>
                    <a:lnTo>
                      <a:pt x="1546311" y="381011"/>
                    </a:lnTo>
                    <a:lnTo>
                      <a:pt x="1588727" y="365072"/>
                    </a:lnTo>
                    <a:lnTo>
                      <a:pt x="1625750" y="340147"/>
                    </a:lnTo>
                    <a:lnTo>
                      <a:pt x="1656022" y="307579"/>
                    </a:lnTo>
                    <a:lnTo>
                      <a:pt x="1678186" y="268710"/>
                    </a:lnTo>
                    <a:lnTo>
                      <a:pt x="1690886" y="224882"/>
                    </a:lnTo>
                    <a:lnTo>
                      <a:pt x="1693425" y="193572"/>
                    </a:lnTo>
                    <a:lnTo>
                      <a:pt x="1692782" y="177722"/>
                    </a:lnTo>
                    <a:lnTo>
                      <a:pt x="1683538" y="132461"/>
                    </a:lnTo>
                    <a:lnTo>
                      <a:pt x="1664378" y="91691"/>
                    </a:lnTo>
                    <a:lnTo>
                      <a:pt x="1636658" y="56767"/>
                    </a:lnTo>
                    <a:lnTo>
                      <a:pt x="1601735" y="29047"/>
                    </a:lnTo>
                    <a:lnTo>
                      <a:pt x="1560965" y="9886"/>
                    </a:lnTo>
                    <a:lnTo>
                      <a:pt x="1515706" y="643"/>
                    </a:lnTo>
                    <a:lnTo>
                      <a:pt x="1499857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25">
                <a:extLst>
                  <a:ext uri="{FF2B5EF4-FFF2-40B4-BE49-F238E27FC236}">
                    <a16:creationId xmlns:a16="http://schemas.microsoft.com/office/drawing/2014/main" xmlns="" id="{056801DF-4B40-9BF4-6555-255B3324B41E}"/>
                  </a:ext>
                </a:extLst>
              </p:cNvPr>
              <p:cNvSpPr/>
              <p:nvPr/>
            </p:nvSpPr>
            <p:spPr>
              <a:xfrm>
                <a:off x="822960" y="3406615"/>
                <a:ext cx="1424626" cy="267355"/>
              </a:xfrm>
              <a:custGeom>
                <a:avLst/>
                <a:gdLst/>
                <a:ahLst/>
                <a:cxnLst/>
                <a:rect l="l" t="t" r="r" b="b"/>
                <a:pathLst>
                  <a:path w="2141854" h="401955">
                    <a:moveTo>
                      <a:pt x="9928" y="369456"/>
                    </a:moveTo>
                    <a:lnTo>
                      <a:pt x="5792" y="369456"/>
                    </a:lnTo>
                    <a:lnTo>
                      <a:pt x="2894" y="371113"/>
                    </a:lnTo>
                    <a:lnTo>
                      <a:pt x="1656" y="374213"/>
                    </a:lnTo>
                    <a:lnTo>
                      <a:pt x="0" y="377935"/>
                    </a:lnTo>
                    <a:lnTo>
                      <a:pt x="41547" y="396607"/>
                    </a:lnTo>
                    <a:lnTo>
                      <a:pt x="79502" y="401753"/>
                    </a:lnTo>
                    <a:lnTo>
                      <a:pt x="1940352" y="401925"/>
                    </a:lnTo>
                    <a:lnTo>
                      <a:pt x="1956816" y="401258"/>
                    </a:lnTo>
                    <a:lnTo>
                      <a:pt x="1972917" y="399290"/>
                    </a:lnTo>
                    <a:lnTo>
                      <a:pt x="1988603" y="396073"/>
                    </a:lnTo>
                    <a:lnTo>
                      <a:pt x="2003823" y="391661"/>
                    </a:lnTo>
                    <a:lnTo>
                      <a:pt x="2018528" y="386102"/>
                    </a:lnTo>
                    <a:lnTo>
                      <a:pt x="88098" y="386102"/>
                    </a:lnTo>
                    <a:lnTo>
                      <a:pt x="75200" y="385680"/>
                    </a:lnTo>
                    <a:lnTo>
                      <a:pt x="37516" y="379295"/>
                    </a:lnTo>
                    <a:lnTo>
                      <a:pt x="10961" y="369662"/>
                    </a:lnTo>
                    <a:lnTo>
                      <a:pt x="9928" y="369456"/>
                    </a:lnTo>
                    <a:close/>
                  </a:path>
                  <a:path w="2141854" h="401955">
                    <a:moveTo>
                      <a:pt x="1940352" y="0"/>
                    </a:moveTo>
                    <a:lnTo>
                      <a:pt x="867963" y="0"/>
                    </a:lnTo>
                    <a:lnTo>
                      <a:pt x="864655" y="3204"/>
                    </a:lnTo>
                    <a:lnTo>
                      <a:pt x="864655" y="11891"/>
                    </a:lnTo>
                    <a:lnTo>
                      <a:pt x="867963" y="15303"/>
                    </a:lnTo>
                    <a:lnTo>
                      <a:pt x="1940352" y="15303"/>
                    </a:lnTo>
                    <a:lnTo>
                      <a:pt x="1955584" y="15918"/>
                    </a:lnTo>
                    <a:lnTo>
                      <a:pt x="1999044" y="24759"/>
                    </a:lnTo>
                    <a:lnTo>
                      <a:pt x="2038152" y="43095"/>
                    </a:lnTo>
                    <a:lnTo>
                      <a:pt x="2071622" y="69640"/>
                    </a:lnTo>
                    <a:lnTo>
                      <a:pt x="2098169" y="103110"/>
                    </a:lnTo>
                    <a:lnTo>
                      <a:pt x="2116505" y="142218"/>
                    </a:lnTo>
                    <a:lnTo>
                      <a:pt x="2125347" y="185680"/>
                    </a:lnTo>
                    <a:lnTo>
                      <a:pt x="2125962" y="200912"/>
                    </a:lnTo>
                    <a:lnTo>
                      <a:pt x="2125347" y="216085"/>
                    </a:lnTo>
                    <a:lnTo>
                      <a:pt x="2116505" y="259401"/>
                    </a:lnTo>
                    <a:lnTo>
                      <a:pt x="2098169" y="298410"/>
                    </a:lnTo>
                    <a:lnTo>
                      <a:pt x="2071622" y="331817"/>
                    </a:lnTo>
                    <a:lnTo>
                      <a:pt x="2038152" y="358329"/>
                    </a:lnTo>
                    <a:lnTo>
                      <a:pt x="1999044" y="376650"/>
                    </a:lnTo>
                    <a:lnTo>
                      <a:pt x="1955584" y="385488"/>
                    </a:lnTo>
                    <a:lnTo>
                      <a:pt x="1940352" y="386102"/>
                    </a:lnTo>
                    <a:lnTo>
                      <a:pt x="2018528" y="386102"/>
                    </a:lnTo>
                    <a:lnTo>
                      <a:pt x="2058995" y="363091"/>
                    </a:lnTo>
                    <a:lnTo>
                      <a:pt x="2092921" y="331659"/>
                    </a:lnTo>
                    <a:lnTo>
                      <a:pt x="2118897" y="293213"/>
                    </a:lnTo>
                    <a:lnTo>
                      <a:pt x="2135514" y="249162"/>
                    </a:lnTo>
                    <a:lnTo>
                      <a:pt x="2141366" y="200912"/>
                    </a:lnTo>
                    <a:lnTo>
                      <a:pt x="2140698" y="184449"/>
                    </a:lnTo>
                    <a:lnTo>
                      <a:pt x="2131101" y="137450"/>
                    </a:lnTo>
                    <a:lnTo>
                      <a:pt x="2111209" y="95128"/>
                    </a:lnTo>
                    <a:lnTo>
                      <a:pt x="2082427" y="58886"/>
                    </a:lnTo>
                    <a:lnTo>
                      <a:pt x="2046162" y="30127"/>
                    </a:lnTo>
                    <a:lnTo>
                      <a:pt x="2003823" y="10253"/>
                    </a:lnTo>
                    <a:lnTo>
                      <a:pt x="1956816" y="666"/>
                    </a:lnTo>
                    <a:lnTo>
                      <a:pt x="1940352" y="0"/>
                    </a:lnTo>
                    <a:close/>
                  </a:path>
                </a:pathLst>
              </a:custGeom>
              <a:solidFill>
                <a:srgbClr val="6C8CC7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object 26">
                <a:extLst>
                  <a:ext uri="{FF2B5EF4-FFF2-40B4-BE49-F238E27FC236}">
                    <a16:creationId xmlns:a16="http://schemas.microsoft.com/office/drawing/2014/main" xmlns="" id="{A9E9DF40-ED9E-C4D1-14A7-D055C821E8A4}"/>
                  </a:ext>
                </a:extLst>
              </p:cNvPr>
              <p:cNvSpPr/>
              <p:nvPr/>
            </p:nvSpPr>
            <p:spPr>
              <a:xfrm>
                <a:off x="299689" y="3014490"/>
                <a:ext cx="579480" cy="579903"/>
              </a:xfrm>
              <a:custGeom>
                <a:avLst/>
                <a:gdLst/>
                <a:ahLst/>
                <a:cxnLst/>
                <a:rect l="l" t="t" r="r" b="b"/>
                <a:pathLst>
                  <a:path w="871220" h="871855">
                    <a:moveTo>
                      <a:pt x="435672" y="0"/>
                    </a:moveTo>
                    <a:lnTo>
                      <a:pt x="364973" y="5711"/>
                    </a:lnTo>
                    <a:lnTo>
                      <a:pt x="297918" y="22242"/>
                    </a:lnTo>
                    <a:lnTo>
                      <a:pt x="235400" y="48691"/>
                    </a:lnTo>
                    <a:lnTo>
                      <a:pt x="178315" y="84154"/>
                    </a:lnTo>
                    <a:lnTo>
                      <a:pt x="127558" y="127729"/>
                    </a:lnTo>
                    <a:lnTo>
                      <a:pt x="84023" y="178513"/>
                    </a:lnTo>
                    <a:lnTo>
                      <a:pt x="48605" y="235602"/>
                    </a:lnTo>
                    <a:lnTo>
                      <a:pt x="22198" y="298094"/>
                    </a:lnTo>
                    <a:lnTo>
                      <a:pt x="5698" y="365086"/>
                    </a:lnTo>
                    <a:lnTo>
                      <a:pt x="0" y="435676"/>
                    </a:lnTo>
                    <a:lnTo>
                      <a:pt x="1443" y="471379"/>
                    </a:lnTo>
                    <a:lnTo>
                      <a:pt x="12654" y="540304"/>
                    </a:lnTo>
                    <a:lnTo>
                      <a:pt x="34219" y="605171"/>
                    </a:lnTo>
                    <a:lnTo>
                      <a:pt x="65243" y="665077"/>
                    </a:lnTo>
                    <a:lnTo>
                      <a:pt x="104832" y="719122"/>
                    </a:lnTo>
                    <a:lnTo>
                      <a:pt x="152090" y="766406"/>
                    </a:lnTo>
                    <a:lnTo>
                      <a:pt x="206123" y="806027"/>
                    </a:lnTo>
                    <a:lnTo>
                      <a:pt x="266036" y="837084"/>
                    </a:lnTo>
                    <a:lnTo>
                      <a:pt x="330934" y="858677"/>
                    </a:lnTo>
                    <a:lnTo>
                      <a:pt x="399923" y="869906"/>
                    </a:lnTo>
                    <a:lnTo>
                      <a:pt x="435672" y="871352"/>
                    </a:lnTo>
                    <a:lnTo>
                      <a:pt x="471373" y="869906"/>
                    </a:lnTo>
                    <a:lnTo>
                      <a:pt x="540281" y="858677"/>
                    </a:lnTo>
                    <a:lnTo>
                      <a:pt x="605116" y="837084"/>
                    </a:lnTo>
                    <a:lnTo>
                      <a:pt x="664980" y="806027"/>
                    </a:lnTo>
                    <a:lnTo>
                      <a:pt x="718977" y="766406"/>
                    </a:lnTo>
                    <a:lnTo>
                      <a:pt x="766210" y="719122"/>
                    </a:lnTo>
                    <a:lnTo>
                      <a:pt x="805782" y="665077"/>
                    </a:lnTo>
                    <a:lnTo>
                      <a:pt x="836798" y="605171"/>
                    </a:lnTo>
                    <a:lnTo>
                      <a:pt x="858359" y="540304"/>
                    </a:lnTo>
                    <a:lnTo>
                      <a:pt x="869569" y="471379"/>
                    </a:lnTo>
                    <a:lnTo>
                      <a:pt x="871012" y="435676"/>
                    </a:lnTo>
                    <a:lnTo>
                      <a:pt x="869569" y="399988"/>
                    </a:lnTo>
                    <a:lnTo>
                      <a:pt x="858359" y="331084"/>
                    </a:lnTo>
                    <a:lnTo>
                      <a:pt x="836798" y="266229"/>
                    </a:lnTo>
                    <a:lnTo>
                      <a:pt x="805782" y="206326"/>
                    </a:lnTo>
                    <a:lnTo>
                      <a:pt x="766210" y="152276"/>
                    </a:lnTo>
                    <a:lnTo>
                      <a:pt x="718977" y="104984"/>
                    </a:lnTo>
                    <a:lnTo>
                      <a:pt x="664980" y="65352"/>
                    </a:lnTo>
                    <a:lnTo>
                      <a:pt x="605116" y="34283"/>
                    </a:lnTo>
                    <a:lnTo>
                      <a:pt x="540281" y="12680"/>
                    </a:lnTo>
                    <a:lnTo>
                      <a:pt x="471373" y="1446"/>
                    </a:lnTo>
                    <a:lnTo>
                      <a:pt x="435672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1" name="object 27">
                <a:extLst>
                  <a:ext uri="{FF2B5EF4-FFF2-40B4-BE49-F238E27FC236}">
                    <a16:creationId xmlns:a16="http://schemas.microsoft.com/office/drawing/2014/main" xmlns="" id="{29BFB8AB-119D-43AA-D133-3E70FE457278}"/>
                  </a:ext>
                </a:extLst>
              </p:cNvPr>
              <p:cNvSpPr/>
              <p:nvPr/>
            </p:nvSpPr>
            <p:spPr>
              <a:xfrm>
                <a:off x="274995" y="2989909"/>
                <a:ext cx="628897" cy="628897"/>
              </a:xfrm>
              <a:custGeom>
                <a:avLst/>
                <a:gdLst/>
                <a:ahLst/>
                <a:cxnLst/>
                <a:rect l="l" t="t" r="r" b="b"/>
                <a:pathLst>
                  <a:path w="945514" h="945514">
                    <a:moveTo>
                      <a:pt x="472633" y="0"/>
                    </a:moveTo>
                    <a:lnTo>
                      <a:pt x="433869" y="1566"/>
                    </a:lnTo>
                    <a:lnTo>
                      <a:pt x="395969" y="6185"/>
                    </a:lnTo>
                    <a:lnTo>
                      <a:pt x="323244" y="24095"/>
                    </a:lnTo>
                    <a:lnTo>
                      <a:pt x="255430" y="52754"/>
                    </a:lnTo>
                    <a:lnTo>
                      <a:pt x="193502" y="91190"/>
                    </a:lnTo>
                    <a:lnTo>
                      <a:pt x="138430" y="138430"/>
                    </a:lnTo>
                    <a:lnTo>
                      <a:pt x="91190" y="193502"/>
                    </a:lnTo>
                    <a:lnTo>
                      <a:pt x="52754" y="255430"/>
                    </a:lnTo>
                    <a:lnTo>
                      <a:pt x="24095" y="323244"/>
                    </a:lnTo>
                    <a:lnTo>
                      <a:pt x="6185" y="395969"/>
                    </a:lnTo>
                    <a:lnTo>
                      <a:pt x="1566" y="433869"/>
                    </a:lnTo>
                    <a:lnTo>
                      <a:pt x="0" y="472633"/>
                    </a:lnTo>
                    <a:lnTo>
                      <a:pt x="1566" y="511396"/>
                    </a:lnTo>
                    <a:lnTo>
                      <a:pt x="6185" y="549297"/>
                    </a:lnTo>
                    <a:lnTo>
                      <a:pt x="24095" y="622023"/>
                    </a:lnTo>
                    <a:lnTo>
                      <a:pt x="52754" y="689837"/>
                    </a:lnTo>
                    <a:lnTo>
                      <a:pt x="91190" y="751767"/>
                    </a:lnTo>
                    <a:lnTo>
                      <a:pt x="138430" y="806838"/>
                    </a:lnTo>
                    <a:lnTo>
                      <a:pt x="193502" y="854078"/>
                    </a:lnTo>
                    <a:lnTo>
                      <a:pt x="255430" y="892515"/>
                    </a:lnTo>
                    <a:lnTo>
                      <a:pt x="323244" y="921174"/>
                    </a:lnTo>
                    <a:lnTo>
                      <a:pt x="395969" y="939083"/>
                    </a:lnTo>
                    <a:lnTo>
                      <a:pt x="433869" y="943703"/>
                    </a:lnTo>
                    <a:lnTo>
                      <a:pt x="472633" y="945269"/>
                    </a:lnTo>
                    <a:lnTo>
                      <a:pt x="511397" y="943703"/>
                    </a:lnTo>
                    <a:lnTo>
                      <a:pt x="549297" y="939083"/>
                    </a:lnTo>
                    <a:lnTo>
                      <a:pt x="622024" y="921174"/>
                    </a:lnTo>
                    <a:lnTo>
                      <a:pt x="657218" y="907840"/>
                    </a:lnTo>
                    <a:lnTo>
                      <a:pt x="472633" y="907840"/>
                    </a:lnTo>
                    <a:lnTo>
                      <a:pt x="436939" y="906397"/>
                    </a:lnTo>
                    <a:lnTo>
                      <a:pt x="368047" y="895192"/>
                    </a:lnTo>
                    <a:lnTo>
                      <a:pt x="303230" y="873639"/>
                    </a:lnTo>
                    <a:lnTo>
                      <a:pt x="243384" y="842636"/>
                    </a:lnTo>
                    <a:lnTo>
                      <a:pt x="189405" y="803078"/>
                    </a:lnTo>
                    <a:lnTo>
                      <a:pt x="142188" y="755861"/>
                    </a:lnTo>
                    <a:lnTo>
                      <a:pt x="102629" y="701881"/>
                    </a:lnTo>
                    <a:lnTo>
                      <a:pt x="71626" y="642035"/>
                    </a:lnTo>
                    <a:lnTo>
                      <a:pt x="50073" y="577218"/>
                    </a:lnTo>
                    <a:lnTo>
                      <a:pt x="38868" y="508326"/>
                    </a:lnTo>
                    <a:lnTo>
                      <a:pt x="37425" y="472633"/>
                    </a:lnTo>
                    <a:lnTo>
                      <a:pt x="38868" y="436939"/>
                    </a:lnTo>
                    <a:lnTo>
                      <a:pt x="50073" y="368047"/>
                    </a:lnTo>
                    <a:lnTo>
                      <a:pt x="71626" y="303230"/>
                    </a:lnTo>
                    <a:lnTo>
                      <a:pt x="102629" y="243384"/>
                    </a:lnTo>
                    <a:lnTo>
                      <a:pt x="142188" y="189405"/>
                    </a:lnTo>
                    <a:lnTo>
                      <a:pt x="189405" y="142188"/>
                    </a:lnTo>
                    <a:lnTo>
                      <a:pt x="243384" y="102629"/>
                    </a:lnTo>
                    <a:lnTo>
                      <a:pt x="303230" y="71626"/>
                    </a:lnTo>
                    <a:lnTo>
                      <a:pt x="368047" y="50073"/>
                    </a:lnTo>
                    <a:lnTo>
                      <a:pt x="436939" y="38868"/>
                    </a:lnTo>
                    <a:lnTo>
                      <a:pt x="472633" y="37425"/>
                    </a:lnTo>
                    <a:lnTo>
                      <a:pt x="657210" y="37425"/>
                    </a:lnTo>
                    <a:lnTo>
                      <a:pt x="656605" y="37141"/>
                    </a:lnTo>
                    <a:lnTo>
                      <a:pt x="622024" y="24095"/>
                    </a:lnTo>
                    <a:lnTo>
                      <a:pt x="586214" y="13735"/>
                    </a:lnTo>
                    <a:lnTo>
                      <a:pt x="549297" y="6185"/>
                    </a:lnTo>
                    <a:lnTo>
                      <a:pt x="511397" y="1566"/>
                    </a:lnTo>
                    <a:lnTo>
                      <a:pt x="472633" y="0"/>
                    </a:lnTo>
                    <a:close/>
                  </a:path>
                  <a:path w="945514" h="945514">
                    <a:moveTo>
                      <a:pt x="657210" y="37425"/>
                    </a:moveTo>
                    <a:lnTo>
                      <a:pt x="472633" y="37425"/>
                    </a:lnTo>
                    <a:lnTo>
                      <a:pt x="508326" y="38868"/>
                    </a:lnTo>
                    <a:lnTo>
                      <a:pt x="543225" y="43121"/>
                    </a:lnTo>
                    <a:lnTo>
                      <a:pt x="610191" y="59612"/>
                    </a:lnTo>
                    <a:lnTo>
                      <a:pt x="672635" y="86002"/>
                    </a:lnTo>
                    <a:lnTo>
                      <a:pt x="729660" y="121395"/>
                    </a:lnTo>
                    <a:lnTo>
                      <a:pt x="780370" y="164895"/>
                    </a:lnTo>
                    <a:lnTo>
                      <a:pt x="823870" y="215605"/>
                    </a:lnTo>
                    <a:lnTo>
                      <a:pt x="859263" y="272630"/>
                    </a:lnTo>
                    <a:lnTo>
                      <a:pt x="885653" y="335074"/>
                    </a:lnTo>
                    <a:lnTo>
                      <a:pt x="902144" y="402040"/>
                    </a:lnTo>
                    <a:lnTo>
                      <a:pt x="907840" y="472633"/>
                    </a:lnTo>
                    <a:lnTo>
                      <a:pt x="906397" y="508326"/>
                    </a:lnTo>
                    <a:lnTo>
                      <a:pt x="895192" y="577218"/>
                    </a:lnTo>
                    <a:lnTo>
                      <a:pt x="873639" y="642035"/>
                    </a:lnTo>
                    <a:lnTo>
                      <a:pt x="842636" y="701881"/>
                    </a:lnTo>
                    <a:lnTo>
                      <a:pt x="803078" y="755861"/>
                    </a:lnTo>
                    <a:lnTo>
                      <a:pt x="755861" y="803078"/>
                    </a:lnTo>
                    <a:lnTo>
                      <a:pt x="701881" y="842636"/>
                    </a:lnTo>
                    <a:lnTo>
                      <a:pt x="642035" y="873639"/>
                    </a:lnTo>
                    <a:lnTo>
                      <a:pt x="577218" y="895192"/>
                    </a:lnTo>
                    <a:lnTo>
                      <a:pt x="508326" y="906397"/>
                    </a:lnTo>
                    <a:lnTo>
                      <a:pt x="472633" y="907840"/>
                    </a:lnTo>
                    <a:lnTo>
                      <a:pt x="657218" y="907840"/>
                    </a:lnTo>
                    <a:lnTo>
                      <a:pt x="721599" y="874458"/>
                    </a:lnTo>
                    <a:lnTo>
                      <a:pt x="780221" y="831498"/>
                    </a:lnTo>
                    <a:lnTo>
                      <a:pt x="831498" y="780220"/>
                    </a:lnTo>
                    <a:lnTo>
                      <a:pt x="874458" y="721598"/>
                    </a:lnTo>
                    <a:lnTo>
                      <a:pt x="908128" y="656605"/>
                    </a:lnTo>
                    <a:lnTo>
                      <a:pt x="931533" y="586213"/>
                    </a:lnTo>
                    <a:lnTo>
                      <a:pt x="943703" y="511396"/>
                    </a:lnTo>
                    <a:lnTo>
                      <a:pt x="945269" y="472633"/>
                    </a:lnTo>
                    <a:lnTo>
                      <a:pt x="943703" y="433869"/>
                    </a:lnTo>
                    <a:lnTo>
                      <a:pt x="939083" y="395969"/>
                    </a:lnTo>
                    <a:lnTo>
                      <a:pt x="921174" y="323244"/>
                    </a:lnTo>
                    <a:lnTo>
                      <a:pt x="892515" y="255430"/>
                    </a:lnTo>
                    <a:lnTo>
                      <a:pt x="854079" y="193502"/>
                    </a:lnTo>
                    <a:lnTo>
                      <a:pt x="806838" y="138430"/>
                    </a:lnTo>
                    <a:lnTo>
                      <a:pt x="751767" y="91190"/>
                    </a:lnTo>
                    <a:lnTo>
                      <a:pt x="689838" y="52754"/>
                    </a:lnTo>
                    <a:lnTo>
                      <a:pt x="657210" y="37425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2" name="object 29">
                <a:extLst>
                  <a:ext uri="{FF2B5EF4-FFF2-40B4-BE49-F238E27FC236}">
                    <a16:creationId xmlns:a16="http://schemas.microsoft.com/office/drawing/2014/main" xmlns="" id="{29D48386-754A-DA2D-1AA5-3C176C5C63BC}"/>
                  </a:ext>
                </a:extLst>
              </p:cNvPr>
              <p:cNvSpPr txBox="1"/>
              <p:nvPr/>
            </p:nvSpPr>
            <p:spPr>
              <a:xfrm>
                <a:off x="988815" y="3099734"/>
                <a:ext cx="1073986" cy="167634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Ümit GÖZEL</a:t>
                </a:r>
              </a:p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(Uzman Öğretmen)</a:t>
                </a:r>
                <a:endParaRPr lang="tr-TR" sz="800" b="1" dirty="0">
                  <a:solidFill>
                    <a:srgbClr val="FFFFFF"/>
                  </a:solidFill>
                  <a:latin typeface="Tahoma"/>
                  <a:cs typeface="Tahoma"/>
                </a:endParaRPr>
              </a:p>
            </p:txBody>
          </p:sp>
          <p:sp>
            <p:nvSpPr>
              <p:cNvPr id="63" name="object 33">
                <a:extLst>
                  <a:ext uri="{FF2B5EF4-FFF2-40B4-BE49-F238E27FC236}">
                    <a16:creationId xmlns:a16="http://schemas.microsoft.com/office/drawing/2014/main" xmlns="" id="{C4414DA8-3BE8-E953-1ECC-574E36DB347D}"/>
                  </a:ext>
                </a:extLst>
              </p:cNvPr>
              <p:cNvSpPr txBox="1"/>
              <p:nvPr/>
            </p:nvSpPr>
            <p:spPr>
              <a:xfrm>
                <a:off x="981606" y="3478736"/>
                <a:ext cx="1265980" cy="103940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231F20"/>
                    </a:solidFill>
                    <a:latin typeface="Tahoma"/>
                    <a:cs typeface="Tahoma"/>
                  </a:rPr>
                  <a:t>Yazı-Kurul İşleri</a:t>
                </a:r>
                <a:endParaRPr sz="800" dirty="0">
                  <a:latin typeface="Tahoma"/>
                  <a:cs typeface="Tahoma"/>
                </a:endParaRPr>
              </a:p>
            </p:txBody>
          </p:sp>
        </p:grpSp>
        <p:grpSp>
          <p:nvGrpSpPr>
            <p:cNvPr id="105" name="Grup 104">
              <a:extLst>
                <a:ext uri="{FF2B5EF4-FFF2-40B4-BE49-F238E27FC236}">
                  <a16:creationId xmlns:a16="http://schemas.microsoft.com/office/drawing/2014/main" xmlns="" id="{724ED0B3-9EA6-B0A9-7330-EDA611E90DEF}"/>
                </a:ext>
              </a:extLst>
            </p:cNvPr>
            <p:cNvGrpSpPr/>
            <p:nvPr/>
          </p:nvGrpSpPr>
          <p:grpSpPr>
            <a:xfrm>
              <a:off x="822960" y="3725107"/>
              <a:ext cx="1066732" cy="182389"/>
              <a:chOff x="880358" y="3716894"/>
              <a:chExt cx="1066732" cy="182389"/>
            </a:xfrm>
          </p:grpSpPr>
          <p:sp>
            <p:nvSpPr>
              <p:cNvPr id="99" name="object 37">
                <a:extLst>
                  <a:ext uri="{FF2B5EF4-FFF2-40B4-BE49-F238E27FC236}">
                    <a16:creationId xmlns:a16="http://schemas.microsoft.com/office/drawing/2014/main" xmlns="" id="{21C6B416-5782-353F-95D4-7C8EE0A096A9}"/>
                  </a:ext>
                </a:extLst>
              </p:cNvPr>
              <p:cNvSpPr txBox="1"/>
              <p:nvPr/>
            </p:nvSpPr>
            <p:spPr>
              <a:xfrm>
                <a:off x="880358" y="3760204"/>
                <a:ext cx="1066732" cy="70328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20320">
                  <a:lnSpc>
                    <a:spcPts val="785"/>
                  </a:lnSpc>
                </a:pPr>
                <a:r>
                  <a:rPr sz="700" b="1" spc="-5" dirty="0" err="1">
                    <a:latin typeface="Tahoma"/>
                    <a:cs typeface="Tahoma"/>
                  </a:rPr>
                  <a:t>Dahili</a:t>
                </a:r>
                <a:r>
                  <a:rPr lang="tr-TR" sz="700" b="1" dirty="0">
                    <a:latin typeface="Tahoma"/>
                    <a:cs typeface="Tahoma"/>
                  </a:rPr>
                  <a:t>        </a:t>
                </a:r>
                <a:r>
                  <a:rPr lang="tr-TR" sz="1000" b="1" spc="-10" dirty="0" smtClean="0">
                    <a:latin typeface="Tahoma"/>
                    <a:cs typeface="Tahoma"/>
                  </a:rPr>
                  <a:t>2109</a:t>
                </a:r>
                <a:endParaRPr sz="1000" b="1" dirty="0">
                  <a:latin typeface="Tahoma"/>
                  <a:cs typeface="Tahoma"/>
                </a:endParaRPr>
              </a:p>
            </p:txBody>
          </p:sp>
          <p:grpSp>
            <p:nvGrpSpPr>
              <p:cNvPr id="100" name="Grup 99">
                <a:extLst>
                  <a:ext uri="{FF2B5EF4-FFF2-40B4-BE49-F238E27FC236}">
                    <a16:creationId xmlns:a16="http://schemas.microsoft.com/office/drawing/2014/main" xmlns="" id="{5BC199AD-97D5-0105-5A7E-E38E4CCCDB61}"/>
                  </a:ext>
                </a:extLst>
              </p:cNvPr>
              <p:cNvGrpSpPr/>
              <p:nvPr/>
            </p:nvGrpSpPr>
            <p:grpSpPr>
              <a:xfrm>
                <a:off x="1135462" y="3716894"/>
                <a:ext cx="180565" cy="182389"/>
                <a:chOff x="1687856" y="4708877"/>
                <a:chExt cx="180565" cy="182389"/>
              </a:xfrm>
            </p:grpSpPr>
            <p:sp>
              <p:nvSpPr>
                <p:cNvPr id="101" name="object 38">
                  <a:extLst>
                    <a:ext uri="{FF2B5EF4-FFF2-40B4-BE49-F238E27FC236}">
                      <a16:creationId xmlns:a16="http://schemas.microsoft.com/office/drawing/2014/main" xmlns="" id="{9399D226-25B4-D62E-18FC-02512F5C382B}"/>
                    </a:ext>
                  </a:extLst>
                </p:cNvPr>
                <p:cNvSpPr/>
                <p:nvPr/>
              </p:nvSpPr>
              <p:spPr>
                <a:xfrm>
                  <a:off x="1725270" y="4728252"/>
                  <a:ext cx="137160" cy="13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60" h="138429">
                      <a:moveTo>
                        <a:pt x="99544" y="0"/>
                      </a:moveTo>
                      <a:lnTo>
                        <a:pt x="54018" y="18334"/>
                      </a:lnTo>
                      <a:lnTo>
                        <a:pt x="25082" y="44896"/>
                      </a:lnTo>
                      <a:lnTo>
                        <a:pt x="508" y="90305"/>
                      </a:lnTo>
                      <a:lnTo>
                        <a:pt x="0" y="103016"/>
                      </a:lnTo>
                      <a:lnTo>
                        <a:pt x="2256" y="114687"/>
                      </a:lnTo>
                      <a:lnTo>
                        <a:pt x="6875" y="125132"/>
                      </a:lnTo>
                      <a:lnTo>
                        <a:pt x="13453" y="134166"/>
                      </a:lnTo>
                      <a:lnTo>
                        <a:pt x="14777" y="135577"/>
                      </a:lnTo>
                      <a:lnTo>
                        <a:pt x="17475" y="138283"/>
                      </a:lnTo>
                      <a:lnTo>
                        <a:pt x="21881" y="138277"/>
                      </a:lnTo>
                      <a:lnTo>
                        <a:pt x="30894" y="129245"/>
                      </a:lnTo>
                      <a:lnTo>
                        <a:pt x="18943" y="129245"/>
                      </a:lnTo>
                      <a:lnTo>
                        <a:pt x="16653" y="126959"/>
                      </a:lnTo>
                      <a:lnTo>
                        <a:pt x="16653" y="125093"/>
                      </a:lnTo>
                      <a:lnTo>
                        <a:pt x="36313" y="105455"/>
                      </a:lnTo>
                      <a:lnTo>
                        <a:pt x="49277" y="105455"/>
                      </a:lnTo>
                      <a:lnTo>
                        <a:pt x="49248" y="105218"/>
                      </a:lnTo>
                      <a:lnTo>
                        <a:pt x="32278" y="88230"/>
                      </a:lnTo>
                      <a:lnTo>
                        <a:pt x="32021" y="85832"/>
                      </a:lnTo>
                      <a:lnTo>
                        <a:pt x="33332" y="83258"/>
                      </a:lnTo>
                      <a:lnTo>
                        <a:pt x="59576" y="50982"/>
                      </a:lnTo>
                      <a:lnTo>
                        <a:pt x="73697" y="39849"/>
                      </a:lnTo>
                      <a:lnTo>
                        <a:pt x="47150" y="39849"/>
                      </a:lnTo>
                      <a:lnTo>
                        <a:pt x="45302" y="39745"/>
                      </a:lnTo>
                      <a:lnTo>
                        <a:pt x="44212" y="38549"/>
                      </a:lnTo>
                      <a:lnTo>
                        <a:pt x="43139" y="37332"/>
                      </a:lnTo>
                      <a:lnTo>
                        <a:pt x="43229" y="35486"/>
                      </a:lnTo>
                      <a:lnTo>
                        <a:pt x="76363" y="12511"/>
                      </a:lnTo>
                      <a:lnTo>
                        <a:pt x="87973" y="7463"/>
                      </a:lnTo>
                      <a:lnTo>
                        <a:pt x="122257" y="7463"/>
                      </a:lnTo>
                      <a:lnTo>
                        <a:pt x="111615" y="2563"/>
                      </a:lnTo>
                      <a:lnTo>
                        <a:pt x="99544" y="0"/>
                      </a:lnTo>
                      <a:close/>
                    </a:path>
                    <a:path w="137160" h="138429">
                      <a:moveTo>
                        <a:pt x="49277" y="105455"/>
                      </a:moveTo>
                      <a:lnTo>
                        <a:pt x="36313" y="105455"/>
                      </a:lnTo>
                      <a:lnTo>
                        <a:pt x="38167" y="105467"/>
                      </a:lnTo>
                      <a:lnTo>
                        <a:pt x="40461" y="107763"/>
                      </a:lnTo>
                      <a:lnTo>
                        <a:pt x="40461" y="109603"/>
                      </a:lnTo>
                      <a:lnTo>
                        <a:pt x="20805" y="129245"/>
                      </a:lnTo>
                      <a:lnTo>
                        <a:pt x="30894" y="129245"/>
                      </a:lnTo>
                      <a:lnTo>
                        <a:pt x="49874" y="110225"/>
                      </a:lnTo>
                      <a:lnTo>
                        <a:pt x="49277" y="105455"/>
                      </a:lnTo>
                      <a:close/>
                    </a:path>
                    <a:path w="137160" h="138429">
                      <a:moveTo>
                        <a:pt x="108334" y="33423"/>
                      </a:moveTo>
                      <a:lnTo>
                        <a:pt x="84431" y="33423"/>
                      </a:lnTo>
                      <a:lnTo>
                        <a:pt x="86811" y="33696"/>
                      </a:lnTo>
                      <a:lnTo>
                        <a:pt x="103799" y="50667"/>
                      </a:lnTo>
                      <a:lnTo>
                        <a:pt x="108807" y="51293"/>
                      </a:lnTo>
                      <a:lnTo>
                        <a:pt x="117646" y="42473"/>
                      </a:lnTo>
                      <a:lnTo>
                        <a:pt x="105714" y="42473"/>
                      </a:lnTo>
                      <a:lnTo>
                        <a:pt x="103428" y="40187"/>
                      </a:lnTo>
                      <a:lnTo>
                        <a:pt x="103428" y="38323"/>
                      </a:lnTo>
                      <a:lnTo>
                        <a:pt x="108334" y="33423"/>
                      </a:lnTo>
                      <a:close/>
                    </a:path>
                    <a:path w="137160" h="138429">
                      <a:moveTo>
                        <a:pt x="136667" y="18689"/>
                      </a:moveTo>
                      <a:lnTo>
                        <a:pt x="124945" y="18689"/>
                      </a:lnTo>
                      <a:lnTo>
                        <a:pt x="127242" y="20981"/>
                      </a:lnTo>
                      <a:lnTo>
                        <a:pt x="127231" y="22835"/>
                      </a:lnTo>
                      <a:lnTo>
                        <a:pt x="107579" y="42473"/>
                      </a:lnTo>
                      <a:lnTo>
                        <a:pt x="117646" y="42473"/>
                      </a:lnTo>
                      <a:lnTo>
                        <a:pt x="136869" y="23293"/>
                      </a:lnTo>
                      <a:lnTo>
                        <a:pt x="136869" y="18889"/>
                      </a:lnTo>
                      <a:lnTo>
                        <a:pt x="136667" y="18689"/>
                      </a:lnTo>
                      <a:close/>
                    </a:path>
                    <a:path w="137160" h="138429">
                      <a:moveTo>
                        <a:pt x="122257" y="7463"/>
                      </a:moveTo>
                      <a:lnTo>
                        <a:pt x="87973" y="7463"/>
                      </a:lnTo>
                      <a:lnTo>
                        <a:pt x="89676" y="8226"/>
                      </a:lnTo>
                      <a:lnTo>
                        <a:pt x="90839" y="11250"/>
                      </a:lnTo>
                      <a:lnTo>
                        <a:pt x="90080" y="12943"/>
                      </a:lnTo>
                      <a:lnTo>
                        <a:pt x="88561" y="13526"/>
                      </a:lnTo>
                      <a:lnTo>
                        <a:pt x="77439" y="18535"/>
                      </a:lnTo>
                      <a:lnTo>
                        <a:pt x="66489" y="24879"/>
                      </a:lnTo>
                      <a:lnTo>
                        <a:pt x="55875" y="32451"/>
                      </a:lnTo>
                      <a:lnTo>
                        <a:pt x="47150" y="39849"/>
                      </a:lnTo>
                      <a:lnTo>
                        <a:pt x="73697" y="39849"/>
                      </a:lnTo>
                      <a:lnTo>
                        <a:pt x="77442" y="37312"/>
                      </a:lnTo>
                      <a:lnTo>
                        <a:pt x="84431" y="33423"/>
                      </a:lnTo>
                      <a:lnTo>
                        <a:pt x="108334" y="33423"/>
                      </a:lnTo>
                      <a:lnTo>
                        <a:pt x="123084" y="18689"/>
                      </a:lnTo>
                      <a:lnTo>
                        <a:pt x="136667" y="18689"/>
                      </a:lnTo>
                      <a:lnTo>
                        <a:pt x="133783" y="15826"/>
                      </a:lnTo>
                      <a:lnTo>
                        <a:pt x="123345" y="7964"/>
                      </a:lnTo>
                      <a:lnTo>
                        <a:pt x="122257" y="7463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102" name="object 39">
                  <a:extLst>
                    <a:ext uri="{FF2B5EF4-FFF2-40B4-BE49-F238E27FC236}">
                      <a16:creationId xmlns:a16="http://schemas.microsoft.com/office/drawing/2014/main" xmlns="" id="{DC38E6CD-058C-B39E-293B-D5FF0BEFB4B3}"/>
                    </a:ext>
                  </a:extLst>
                </p:cNvPr>
                <p:cNvSpPr/>
                <p:nvPr/>
              </p:nvSpPr>
              <p:spPr>
                <a:xfrm>
                  <a:off x="1737611" y="4766806"/>
                  <a:ext cx="130810" cy="1244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810" h="124460">
                      <a:moveTo>
                        <a:pt x="5717" y="105408"/>
                      </a:moveTo>
                      <a:lnTo>
                        <a:pt x="2409" y="106747"/>
                      </a:lnTo>
                      <a:lnTo>
                        <a:pt x="1155" y="109771"/>
                      </a:lnTo>
                      <a:lnTo>
                        <a:pt x="0" y="112475"/>
                      </a:lnTo>
                      <a:lnTo>
                        <a:pt x="40532" y="124229"/>
                      </a:lnTo>
                      <a:lnTo>
                        <a:pt x="52669" y="123315"/>
                      </a:lnTo>
                      <a:lnTo>
                        <a:pt x="64552" y="120785"/>
                      </a:lnTo>
                      <a:lnTo>
                        <a:pt x="76022" y="116671"/>
                      </a:lnTo>
                      <a:lnTo>
                        <a:pt x="83224" y="112926"/>
                      </a:lnTo>
                      <a:lnTo>
                        <a:pt x="41556" y="112926"/>
                      </a:lnTo>
                      <a:lnTo>
                        <a:pt x="29435" y="112294"/>
                      </a:lnTo>
                      <a:lnTo>
                        <a:pt x="17408" y="109771"/>
                      </a:lnTo>
                      <a:lnTo>
                        <a:pt x="5717" y="105408"/>
                      </a:lnTo>
                      <a:close/>
                    </a:path>
                    <a:path w="130810" h="124460">
                      <a:moveTo>
                        <a:pt x="122007" y="0"/>
                      </a:moveTo>
                      <a:lnTo>
                        <a:pt x="116122" y="1954"/>
                      </a:lnTo>
                      <a:lnTo>
                        <a:pt x="114498" y="5115"/>
                      </a:lnTo>
                      <a:lnTo>
                        <a:pt x="115484" y="8068"/>
                      </a:lnTo>
                      <a:lnTo>
                        <a:pt x="118497" y="20371"/>
                      </a:lnTo>
                      <a:lnTo>
                        <a:pt x="119540" y="32756"/>
                      </a:lnTo>
                      <a:lnTo>
                        <a:pt x="118664" y="45019"/>
                      </a:lnTo>
                      <a:lnTo>
                        <a:pt x="115915" y="56952"/>
                      </a:lnTo>
                      <a:lnTo>
                        <a:pt x="87187" y="97117"/>
                      </a:lnTo>
                      <a:lnTo>
                        <a:pt x="41556" y="112926"/>
                      </a:lnTo>
                      <a:lnTo>
                        <a:pt x="83224" y="112926"/>
                      </a:lnTo>
                      <a:lnTo>
                        <a:pt x="115043" y="82117"/>
                      </a:lnTo>
                      <a:lnTo>
                        <a:pt x="130523" y="36349"/>
                      </a:lnTo>
                      <a:lnTo>
                        <a:pt x="130326" y="24805"/>
                      </a:lnTo>
                      <a:lnTo>
                        <a:pt x="128568" y="13354"/>
                      </a:lnTo>
                      <a:lnTo>
                        <a:pt x="126147" y="4568"/>
                      </a:lnTo>
                      <a:lnTo>
                        <a:pt x="125190" y="1609"/>
                      </a:lnTo>
                      <a:lnTo>
                        <a:pt x="122007" y="0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103" name="object 40">
                  <a:extLst>
                    <a:ext uri="{FF2B5EF4-FFF2-40B4-BE49-F238E27FC236}">
                      <a16:creationId xmlns:a16="http://schemas.microsoft.com/office/drawing/2014/main" xmlns="" id="{719819A6-A38D-A28C-A3C3-457486740D7F}"/>
                    </a:ext>
                  </a:extLst>
                </p:cNvPr>
                <p:cNvSpPr/>
                <p:nvPr/>
              </p:nvSpPr>
              <p:spPr>
                <a:xfrm>
                  <a:off x="1687856" y="4708877"/>
                  <a:ext cx="123189" cy="78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189" h="78104">
                      <a:moveTo>
                        <a:pt x="93471" y="0"/>
                      </a:moveTo>
                      <a:lnTo>
                        <a:pt x="46135" y="10866"/>
                      </a:lnTo>
                      <a:lnTo>
                        <a:pt x="17162" y="35759"/>
                      </a:lnTo>
                      <a:lnTo>
                        <a:pt x="0" y="73661"/>
                      </a:lnTo>
                      <a:lnTo>
                        <a:pt x="1897" y="76673"/>
                      </a:lnTo>
                      <a:lnTo>
                        <a:pt x="4909" y="77387"/>
                      </a:lnTo>
                      <a:lnTo>
                        <a:pt x="7945" y="78060"/>
                      </a:lnTo>
                      <a:lnTo>
                        <a:pt x="10947" y="76169"/>
                      </a:lnTo>
                      <a:lnTo>
                        <a:pt x="11649" y="73141"/>
                      </a:lnTo>
                      <a:lnTo>
                        <a:pt x="15519" y="60878"/>
                      </a:lnTo>
                      <a:lnTo>
                        <a:pt x="39316" y="29722"/>
                      </a:lnTo>
                      <a:lnTo>
                        <a:pt x="84853" y="11444"/>
                      </a:lnTo>
                      <a:lnTo>
                        <a:pt x="121795" y="11444"/>
                      </a:lnTo>
                      <a:lnTo>
                        <a:pt x="122690" y="8752"/>
                      </a:lnTo>
                      <a:lnTo>
                        <a:pt x="121085" y="5570"/>
                      </a:lnTo>
                      <a:lnTo>
                        <a:pt x="118144" y="4577"/>
                      </a:lnTo>
                      <a:lnTo>
                        <a:pt x="105854" y="1423"/>
                      </a:lnTo>
                      <a:lnTo>
                        <a:pt x="93471" y="0"/>
                      </a:lnTo>
                      <a:close/>
                    </a:path>
                    <a:path w="123189" h="78104">
                      <a:moveTo>
                        <a:pt x="121795" y="11444"/>
                      </a:moveTo>
                      <a:lnTo>
                        <a:pt x="84853" y="11444"/>
                      </a:lnTo>
                      <a:lnTo>
                        <a:pt x="96599" y="11533"/>
                      </a:lnTo>
                      <a:lnTo>
                        <a:pt x="108263" y="13442"/>
                      </a:lnTo>
                      <a:lnTo>
                        <a:pt x="114606" y="15261"/>
                      </a:lnTo>
                      <a:lnTo>
                        <a:pt x="117532" y="16252"/>
                      </a:lnTo>
                      <a:lnTo>
                        <a:pt x="120726" y="14657"/>
                      </a:lnTo>
                      <a:lnTo>
                        <a:pt x="121795" y="11444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</p:grpSp>
        <p:pic>
          <p:nvPicPr>
            <p:cNvPr id="530" name="Picture 2">
              <a:extLst>
                <a:ext uri="{FF2B5EF4-FFF2-40B4-BE49-F238E27FC236}">
                  <a16:creationId xmlns:a16="http://schemas.microsoft.com/office/drawing/2014/main" xmlns="" id="{3CC28F42-4262-7A84-4B9A-9190391376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216" y="2996130"/>
              <a:ext cx="622676" cy="622676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6" name="Grup 315">
            <a:extLst>
              <a:ext uri="{FF2B5EF4-FFF2-40B4-BE49-F238E27FC236}">
                <a16:creationId xmlns:a16="http://schemas.microsoft.com/office/drawing/2014/main" xmlns="" id="{739DA951-B0AB-6A81-0CE7-8695B283AF75}"/>
              </a:ext>
            </a:extLst>
          </p:cNvPr>
          <p:cNvGrpSpPr/>
          <p:nvPr/>
        </p:nvGrpSpPr>
        <p:grpSpPr>
          <a:xfrm>
            <a:off x="1662621" y="1049461"/>
            <a:ext cx="3108980" cy="1232535"/>
            <a:chOff x="4041202" y="1523558"/>
            <a:chExt cx="3108980" cy="1232535"/>
          </a:xfrm>
        </p:grpSpPr>
        <p:sp>
          <p:nvSpPr>
            <p:cNvPr id="317" name="object 22">
              <a:extLst>
                <a:ext uri="{FF2B5EF4-FFF2-40B4-BE49-F238E27FC236}">
                  <a16:creationId xmlns:a16="http://schemas.microsoft.com/office/drawing/2014/main" xmlns="" id="{9459D457-D770-D36D-44D8-582DDA4B98F3}"/>
                </a:ext>
              </a:extLst>
            </p:cNvPr>
            <p:cNvSpPr/>
            <p:nvPr/>
          </p:nvSpPr>
          <p:spPr>
            <a:xfrm>
              <a:off x="4041202" y="1523558"/>
              <a:ext cx="1232535" cy="1232535"/>
            </a:xfrm>
            <a:custGeom>
              <a:avLst/>
              <a:gdLst/>
              <a:ahLst/>
              <a:cxnLst/>
              <a:rect l="l" t="t" r="r" b="b"/>
              <a:pathLst>
                <a:path w="1232535" h="1232535">
                  <a:moveTo>
                    <a:pt x="616074" y="0"/>
                  </a:moveTo>
                  <a:lnTo>
                    <a:pt x="565539" y="2041"/>
                  </a:lnTo>
                  <a:lnTo>
                    <a:pt x="516131" y="8061"/>
                  </a:lnTo>
                  <a:lnTo>
                    <a:pt x="468007" y="17901"/>
                  </a:lnTo>
                  <a:lnTo>
                    <a:pt x="421327" y="31402"/>
                  </a:lnTo>
                  <a:lnTo>
                    <a:pt x="376248" y="48406"/>
                  </a:lnTo>
                  <a:lnTo>
                    <a:pt x="332929" y="68754"/>
                  </a:lnTo>
                  <a:lnTo>
                    <a:pt x="291529" y="92289"/>
                  </a:lnTo>
                  <a:lnTo>
                    <a:pt x="252206" y="118850"/>
                  </a:lnTo>
                  <a:lnTo>
                    <a:pt x="215118" y="148281"/>
                  </a:lnTo>
                  <a:lnTo>
                    <a:pt x="180424" y="180423"/>
                  </a:lnTo>
                  <a:lnTo>
                    <a:pt x="148282" y="215117"/>
                  </a:lnTo>
                  <a:lnTo>
                    <a:pt x="118851" y="252204"/>
                  </a:lnTo>
                  <a:lnTo>
                    <a:pt x="92289" y="291527"/>
                  </a:lnTo>
                  <a:lnTo>
                    <a:pt x="68755" y="332927"/>
                  </a:lnTo>
                  <a:lnTo>
                    <a:pt x="48406" y="376246"/>
                  </a:lnTo>
                  <a:lnTo>
                    <a:pt x="31402" y="421325"/>
                  </a:lnTo>
                  <a:lnTo>
                    <a:pt x="17901" y="468005"/>
                  </a:lnTo>
                  <a:lnTo>
                    <a:pt x="8061" y="516128"/>
                  </a:lnTo>
                  <a:lnTo>
                    <a:pt x="2041" y="565537"/>
                  </a:lnTo>
                  <a:lnTo>
                    <a:pt x="0" y="616071"/>
                  </a:lnTo>
                  <a:lnTo>
                    <a:pt x="2041" y="666607"/>
                  </a:lnTo>
                  <a:lnTo>
                    <a:pt x="8061" y="716017"/>
                  </a:lnTo>
                  <a:lnTo>
                    <a:pt x="17901" y="764143"/>
                  </a:lnTo>
                  <a:lnTo>
                    <a:pt x="31402" y="810828"/>
                  </a:lnTo>
                  <a:lnTo>
                    <a:pt x="48406" y="855912"/>
                  </a:lnTo>
                  <a:lnTo>
                    <a:pt x="68755" y="899237"/>
                  </a:lnTo>
                  <a:lnTo>
                    <a:pt x="92289" y="940644"/>
                  </a:lnTo>
                  <a:lnTo>
                    <a:pt x="118851" y="979974"/>
                  </a:lnTo>
                  <a:lnTo>
                    <a:pt x="148282" y="1017069"/>
                  </a:lnTo>
                  <a:lnTo>
                    <a:pt x="180424" y="1051771"/>
                  </a:lnTo>
                  <a:lnTo>
                    <a:pt x="215118" y="1083921"/>
                  </a:lnTo>
                  <a:lnTo>
                    <a:pt x="252206" y="1113359"/>
                  </a:lnTo>
                  <a:lnTo>
                    <a:pt x="291529" y="1139929"/>
                  </a:lnTo>
                  <a:lnTo>
                    <a:pt x="332929" y="1163470"/>
                  </a:lnTo>
                  <a:lnTo>
                    <a:pt x="376248" y="1183824"/>
                  </a:lnTo>
                  <a:lnTo>
                    <a:pt x="421327" y="1200834"/>
                  </a:lnTo>
                  <a:lnTo>
                    <a:pt x="468007" y="1214339"/>
                  </a:lnTo>
                  <a:lnTo>
                    <a:pt x="516131" y="1224183"/>
                  </a:lnTo>
                  <a:lnTo>
                    <a:pt x="565539" y="1230205"/>
                  </a:lnTo>
                  <a:lnTo>
                    <a:pt x="616074" y="1232247"/>
                  </a:lnTo>
                  <a:lnTo>
                    <a:pt x="666623" y="1230205"/>
                  </a:lnTo>
                  <a:lnTo>
                    <a:pt x="716045" y="1224183"/>
                  </a:lnTo>
                  <a:lnTo>
                    <a:pt x="764180" y="1214339"/>
                  </a:lnTo>
                  <a:lnTo>
                    <a:pt x="810871" y="1200834"/>
                  </a:lnTo>
                  <a:lnTo>
                    <a:pt x="855959" y="1183824"/>
                  </a:lnTo>
                  <a:lnTo>
                    <a:pt x="899285" y="1163470"/>
                  </a:lnTo>
                  <a:lnTo>
                    <a:pt x="940692" y="1139929"/>
                  </a:lnTo>
                  <a:lnTo>
                    <a:pt x="980022" y="1113359"/>
                  </a:lnTo>
                  <a:lnTo>
                    <a:pt x="1017114" y="1083921"/>
                  </a:lnTo>
                  <a:lnTo>
                    <a:pt x="1051813" y="1051771"/>
                  </a:lnTo>
                  <a:lnTo>
                    <a:pt x="1083958" y="1017069"/>
                  </a:lnTo>
                  <a:lnTo>
                    <a:pt x="1113392" y="979974"/>
                  </a:lnTo>
                  <a:lnTo>
                    <a:pt x="1139956" y="940644"/>
                  </a:lnTo>
                  <a:lnTo>
                    <a:pt x="1163492" y="899237"/>
                  </a:lnTo>
                  <a:lnTo>
                    <a:pt x="1183842" y="855912"/>
                  </a:lnTo>
                  <a:lnTo>
                    <a:pt x="1200846" y="810828"/>
                  </a:lnTo>
                  <a:lnTo>
                    <a:pt x="1214348" y="764143"/>
                  </a:lnTo>
                  <a:lnTo>
                    <a:pt x="1224188" y="716017"/>
                  </a:lnTo>
                  <a:lnTo>
                    <a:pt x="1230208" y="666607"/>
                  </a:lnTo>
                  <a:lnTo>
                    <a:pt x="1232250" y="616071"/>
                  </a:lnTo>
                  <a:lnTo>
                    <a:pt x="1230208" y="565537"/>
                  </a:lnTo>
                  <a:lnTo>
                    <a:pt x="1224188" y="516128"/>
                  </a:lnTo>
                  <a:lnTo>
                    <a:pt x="1214348" y="468005"/>
                  </a:lnTo>
                  <a:lnTo>
                    <a:pt x="1200846" y="421325"/>
                  </a:lnTo>
                  <a:lnTo>
                    <a:pt x="1183842" y="376246"/>
                  </a:lnTo>
                  <a:lnTo>
                    <a:pt x="1163492" y="332927"/>
                  </a:lnTo>
                  <a:lnTo>
                    <a:pt x="1139956" y="291527"/>
                  </a:lnTo>
                  <a:lnTo>
                    <a:pt x="1113392" y="252204"/>
                  </a:lnTo>
                  <a:lnTo>
                    <a:pt x="1083958" y="215117"/>
                  </a:lnTo>
                  <a:lnTo>
                    <a:pt x="1051813" y="180423"/>
                  </a:lnTo>
                  <a:lnTo>
                    <a:pt x="1017114" y="148281"/>
                  </a:lnTo>
                  <a:lnTo>
                    <a:pt x="980022" y="118850"/>
                  </a:lnTo>
                  <a:lnTo>
                    <a:pt x="940692" y="92289"/>
                  </a:lnTo>
                  <a:lnTo>
                    <a:pt x="899285" y="68754"/>
                  </a:lnTo>
                  <a:lnTo>
                    <a:pt x="855959" y="48406"/>
                  </a:lnTo>
                  <a:lnTo>
                    <a:pt x="810871" y="31402"/>
                  </a:lnTo>
                  <a:lnTo>
                    <a:pt x="764180" y="17901"/>
                  </a:lnTo>
                  <a:lnTo>
                    <a:pt x="716045" y="8061"/>
                  </a:lnTo>
                  <a:lnTo>
                    <a:pt x="666623" y="2041"/>
                  </a:lnTo>
                  <a:lnTo>
                    <a:pt x="616074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3">
              <a:extLst>
                <a:ext uri="{FF2B5EF4-FFF2-40B4-BE49-F238E27FC236}">
                  <a16:creationId xmlns:a16="http://schemas.microsoft.com/office/drawing/2014/main" xmlns="" id="{8CA24E90-2336-721D-57DD-8201BFBC43A0}"/>
                </a:ext>
              </a:extLst>
            </p:cNvPr>
            <p:cNvSpPr/>
            <p:nvPr/>
          </p:nvSpPr>
          <p:spPr>
            <a:xfrm>
              <a:off x="4126406" y="1608656"/>
              <a:ext cx="1062355" cy="1062355"/>
            </a:xfrm>
            <a:custGeom>
              <a:avLst/>
              <a:gdLst/>
              <a:ahLst/>
              <a:cxnLst/>
              <a:rect l="l" t="t" r="r" b="b"/>
              <a:pathLst>
                <a:path w="1062354" h="1062355">
                  <a:moveTo>
                    <a:pt x="530974" y="0"/>
                  </a:moveTo>
                  <a:lnTo>
                    <a:pt x="487425" y="1760"/>
                  </a:lnTo>
                  <a:lnTo>
                    <a:pt x="444846" y="6952"/>
                  </a:lnTo>
                  <a:lnTo>
                    <a:pt x="403374" y="15437"/>
                  </a:lnTo>
                  <a:lnTo>
                    <a:pt x="363144" y="27079"/>
                  </a:lnTo>
                  <a:lnTo>
                    <a:pt x="324293" y="41740"/>
                  </a:lnTo>
                  <a:lnTo>
                    <a:pt x="286959" y="59285"/>
                  </a:lnTo>
                  <a:lnTo>
                    <a:pt x="251278" y="79576"/>
                  </a:lnTo>
                  <a:lnTo>
                    <a:pt x="217386" y="102476"/>
                  </a:lnTo>
                  <a:lnTo>
                    <a:pt x="185420" y="127848"/>
                  </a:lnTo>
                  <a:lnTo>
                    <a:pt x="155517" y="155556"/>
                  </a:lnTo>
                  <a:lnTo>
                    <a:pt x="127814" y="185463"/>
                  </a:lnTo>
                  <a:lnTo>
                    <a:pt x="102446" y="217431"/>
                  </a:lnTo>
                  <a:lnTo>
                    <a:pt x="79551" y="251324"/>
                  </a:lnTo>
                  <a:lnTo>
                    <a:pt x="59265" y="287005"/>
                  </a:lnTo>
                  <a:lnTo>
                    <a:pt x="41726" y="324337"/>
                  </a:lnTo>
                  <a:lnTo>
                    <a:pt x="27069" y="363184"/>
                  </a:lnTo>
                  <a:lnTo>
                    <a:pt x="15431" y="403407"/>
                  </a:lnTo>
                  <a:lnTo>
                    <a:pt x="6949" y="444872"/>
                  </a:lnTo>
                  <a:lnTo>
                    <a:pt x="1760" y="487439"/>
                  </a:lnTo>
                  <a:lnTo>
                    <a:pt x="0" y="530974"/>
                  </a:lnTo>
                  <a:lnTo>
                    <a:pt x="1760" y="574522"/>
                  </a:lnTo>
                  <a:lnTo>
                    <a:pt x="6949" y="617101"/>
                  </a:lnTo>
                  <a:lnTo>
                    <a:pt x="15431" y="658573"/>
                  </a:lnTo>
                  <a:lnTo>
                    <a:pt x="27069" y="698803"/>
                  </a:lnTo>
                  <a:lnTo>
                    <a:pt x="41726" y="737653"/>
                  </a:lnTo>
                  <a:lnTo>
                    <a:pt x="59265" y="774987"/>
                  </a:lnTo>
                  <a:lnTo>
                    <a:pt x="79551" y="810668"/>
                  </a:lnTo>
                  <a:lnTo>
                    <a:pt x="102446" y="844560"/>
                  </a:lnTo>
                  <a:lnTo>
                    <a:pt x="127814" y="876525"/>
                  </a:lnTo>
                  <a:lnTo>
                    <a:pt x="155517" y="906428"/>
                  </a:lnTo>
                  <a:lnTo>
                    <a:pt x="185420" y="934132"/>
                  </a:lnTo>
                  <a:lnTo>
                    <a:pt x="217386" y="959499"/>
                  </a:lnTo>
                  <a:lnTo>
                    <a:pt x="251278" y="982394"/>
                  </a:lnTo>
                  <a:lnTo>
                    <a:pt x="286959" y="1002680"/>
                  </a:lnTo>
                  <a:lnTo>
                    <a:pt x="324293" y="1020219"/>
                  </a:lnTo>
                  <a:lnTo>
                    <a:pt x="363144" y="1034876"/>
                  </a:lnTo>
                  <a:lnTo>
                    <a:pt x="403374" y="1046514"/>
                  </a:lnTo>
                  <a:lnTo>
                    <a:pt x="444846" y="1054996"/>
                  </a:lnTo>
                  <a:lnTo>
                    <a:pt x="487425" y="1060185"/>
                  </a:lnTo>
                  <a:lnTo>
                    <a:pt x="530974" y="1061946"/>
                  </a:lnTo>
                  <a:lnTo>
                    <a:pt x="574508" y="1060185"/>
                  </a:lnTo>
                  <a:lnTo>
                    <a:pt x="617075" y="1054996"/>
                  </a:lnTo>
                  <a:lnTo>
                    <a:pt x="658539" y="1046514"/>
                  </a:lnTo>
                  <a:lnTo>
                    <a:pt x="698763" y="1034876"/>
                  </a:lnTo>
                  <a:lnTo>
                    <a:pt x="737609" y="1020219"/>
                  </a:lnTo>
                  <a:lnTo>
                    <a:pt x="774941" y="1002680"/>
                  </a:lnTo>
                  <a:lnTo>
                    <a:pt x="810622" y="982394"/>
                  </a:lnTo>
                  <a:lnTo>
                    <a:pt x="844515" y="959499"/>
                  </a:lnTo>
                  <a:lnTo>
                    <a:pt x="876483" y="934132"/>
                  </a:lnTo>
                  <a:lnTo>
                    <a:pt x="906389" y="906428"/>
                  </a:lnTo>
                  <a:lnTo>
                    <a:pt x="934097" y="876525"/>
                  </a:lnTo>
                  <a:lnTo>
                    <a:pt x="959469" y="844560"/>
                  </a:lnTo>
                  <a:lnTo>
                    <a:pt x="982369" y="810668"/>
                  </a:lnTo>
                  <a:lnTo>
                    <a:pt x="1002660" y="774987"/>
                  </a:lnTo>
                  <a:lnTo>
                    <a:pt x="1020205" y="737653"/>
                  </a:lnTo>
                  <a:lnTo>
                    <a:pt x="1034866" y="698803"/>
                  </a:lnTo>
                  <a:lnTo>
                    <a:pt x="1046508" y="658573"/>
                  </a:lnTo>
                  <a:lnTo>
                    <a:pt x="1054993" y="617101"/>
                  </a:lnTo>
                  <a:lnTo>
                    <a:pt x="1060185" y="574522"/>
                  </a:lnTo>
                  <a:lnTo>
                    <a:pt x="1061946" y="530974"/>
                  </a:lnTo>
                  <a:lnTo>
                    <a:pt x="1060185" y="487439"/>
                  </a:lnTo>
                  <a:lnTo>
                    <a:pt x="1054993" y="444872"/>
                  </a:lnTo>
                  <a:lnTo>
                    <a:pt x="1046508" y="403407"/>
                  </a:lnTo>
                  <a:lnTo>
                    <a:pt x="1034866" y="363184"/>
                  </a:lnTo>
                  <a:lnTo>
                    <a:pt x="1020205" y="324337"/>
                  </a:lnTo>
                  <a:lnTo>
                    <a:pt x="1002660" y="287005"/>
                  </a:lnTo>
                  <a:lnTo>
                    <a:pt x="982369" y="251324"/>
                  </a:lnTo>
                  <a:lnTo>
                    <a:pt x="959469" y="217431"/>
                  </a:lnTo>
                  <a:lnTo>
                    <a:pt x="934097" y="185463"/>
                  </a:lnTo>
                  <a:lnTo>
                    <a:pt x="906389" y="155556"/>
                  </a:lnTo>
                  <a:lnTo>
                    <a:pt x="876483" y="127848"/>
                  </a:lnTo>
                  <a:lnTo>
                    <a:pt x="844515" y="102476"/>
                  </a:lnTo>
                  <a:lnTo>
                    <a:pt x="810622" y="79576"/>
                  </a:lnTo>
                  <a:lnTo>
                    <a:pt x="774941" y="59285"/>
                  </a:lnTo>
                  <a:lnTo>
                    <a:pt x="737609" y="41740"/>
                  </a:lnTo>
                  <a:lnTo>
                    <a:pt x="698763" y="27079"/>
                  </a:lnTo>
                  <a:lnTo>
                    <a:pt x="658539" y="15437"/>
                  </a:lnTo>
                  <a:lnTo>
                    <a:pt x="617075" y="6952"/>
                  </a:lnTo>
                  <a:lnTo>
                    <a:pt x="574508" y="1760"/>
                  </a:lnTo>
                  <a:lnTo>
                    <a:pt x="530974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4">
              <a:extLst>
                <a:ext uri="{FF2B5EF4-FFF2-40B4-BE49-F238E27FC236}">
                  <a16:creationId xmlns:a16="http://schemas.microsoft.com/office/drawing/2014/main" xmlns="" id="{AA3676DA-7974-9156-D829-9190699BEB60}"/>
                </a:ext>
              </a:extLst>
            </p:cNvPr>
            <p:cNvSpPr/>
            <p:nvPr/>
          </p:nvSpPr>
          <p:spPr>
            <a:xfrm>
              <a:off x="4902857" y="1866751"/>
              <a:ext cx="1693545" cy="386715"/>
            </a:xfrm>
            <a:custGeom>
              <a:avLst/>
              <a:gdLst/>
              <a:ahLst/>
              <a:cxnLst/>
              <a:rect l="l" t="t" r="r" b="b"/>
              <a:pathLst>
                <a:path w="1693545" h="386714">
                  <a:moveTo>
                    <a:pt x="1499857" y="0"/>
                  </a:moveTo>
                  <a:lnTo>
                    <a:pt x="193568" y="0"/>
                  </a:lnTo>
                  <a:lnTo>
                    <a:pt x="177719" y="643"/>
                  </a:lnTo>
                  <a:lnTo>
                    <a:pt x="132460" y="9886"/>
                  </a:lnTo>
                  <a:lnTo>
                    <a:pt x="91691" y="29047"/>
                  </a:lnTo>
                  <a:lnTo>
                    <a:pt x="56767" y="56767"/>
                  </a:lnTo>
                  <a:lnTo>
                    <a:pt x="29047" y="91691"/>
                  </a:lnTo>
                  <a:lnTo>
                    <a:pt x="9886" y="132461"/>
                  </a:lnTo>
                  <a:lnTo>
                    <a:pt x="643" y="177722"/>
                  </a:lnTo>
                  <a:lnTo>
                    <a:pt x="0" y="193572"/>
                  </a:lnTo>
                  <a:lnTo>
                    <a:pt x="643" y="209403"/>
                  </a:lnTo>
                  <a:lnTo>
                    <a:pt x="9886" y="254586"/>
                  </a:lnTo>
                  <a:lnTo>
                    <a:pt x="29047" y="295257"/>
                  </a:lnTo>
                  <a:lnTo>
                    <a:pt x="56767" y="330074"/>
                  </a:lnTo>
                  <a:lnTo>
                    <a:pt x="91691" y="357695"/>
                  </a:lnTo>
                  <a:lnTo>
                    <a:pt x="132460" y="376779"/>
                  </a:lnTo>
                  <a:lnTo>
                    <a:pt x="177719" y="385982"/>
                  </a:lnTo>
                  <a:lnTo>
                    <a:pt x="193568" y="386622"/>
                  </a:lnTo>
                  <a:lnTo>
                    <a:pt x="1499857" y="386622"/>
                  </a:lnTo>
                  <a:lnTo>
                    <a:pt x="1546311" y="381011"/>
                  </a:lnTo>
                  <a:lnTo>
                    <a:pt x="1588727" y="365072"/>
                  </a:lnTo>
                  <a:lnTo>
                    <a:pt x="1625750" y="340147"/>
                  </a:lnTo>
                  <a:lnTo>
                    <a:pt x="1656022" y="307579"/>
                  </a:lnTo>
                  <a:lnTo>
                    <a:pt x="1678186" y="268710"/>
                  </a:lnTo>
                  <a:lnTo>
                    <a:pt x="1690886" y="224882"/>
                  </a:lnTo>
                  <a:lnTo>
                    <a:pt x="1693425" y="193572"/>
                  </a:lnTo>
                  <a:lnTo>
                    <a:pt x="1692782" y="177722"/>
                  </a:lnTo>
                  <a:lnTo>
                    <a:pt x="1683538" y="132461"/>
                  </a:lnTo>
                  <a:lnTo>
                    <a:pt x="1664378" y="91691"/>
                  </a:lnTo>
                  <a:lnTo>
                    <a:pt x="1636658" y="56767"/>
                  </a:lnTo>
                  <a:lnTo>
                    <a:pt x="1601735" y="29047"/>
                  </a:lnTo>
                  <a:lnTo>
                    <a:pt x="1560965" y="9886"/>
                  </a:lnTo>
                  <a:lnTo>
                    <a:pt x="1515706" y="643"/>
                  </a:lnTo>
                  <a:lnTo>
                    <a:pt x="1499857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5">
              <a:extLst>
                <a:ext uri="{FF2B5EF4-FFF2-40B4-BE49-F238E27FC236}">
                  <a16:creationId xmlns:a16="http://schemas.microsoft.com/office/drawing/2014/main" xmlns="" id="{FE8BB972-BA2E-27EC-6BD3-6F48E1760A47}"/>
                </a:ext>
              </a:extLst>
            </p:cNvPr>
            <p:cNvSpPr/>
            <p:nvPr/>
          </p:nvSpPr>
          <p:spPr>
            <a:xfrm>
              <a:off x="5008327" y="2293495"/>
              <a:ext cx="2141855" cy="401955"/>
            </a:xfrm>
            <a:custGeom>
              <a:avLst/>
              <a:gdLst/>
              <a:ahLst/>
              <a:cxnLst/>
              <a:rect l="l" t="t" r="r" b="b"/>
              <a:pathLst>
                <a:path w="2141854" h="401955">
                  <a:moveTo>
                    <a:pt x="9928" y="369456"/>
                  </a:moveTo>
                  <a:lnTo>
                    <a:pt x="5792" y="369456"/>
                  </a:lnTo>
                  <a:lnTo>
                    <a:pt x="2894" y="371113"/>
                  </a:lnTo>
                  <a:lnTo>
                    <a:pt x="1656" y="374213"/>
                  </a:lnTo>
                  <a:lnTo>
                    <a:pt x="0" y="377935"/>
                  </a:lnTo>
                  <a:lnTo>
                    <a:pt x="41547" y="396607"/>
                  </a:lnTo>
                  <a:lnTo>
                    <a:pt x="79502" y="401753"/>
                  </a:lnTo>
                  <a:lnTo>
                    <a:pt x="1940352" y="401925"/>
                  </a:lnTo>
                  <a:lnTo>
                    <a:pt x="1956816" y="401258"/>
                  </a:lnTo>
                  <a:lnTo>
                    <a:pt x="1972917" y="399290"/>
                  </a:lnTo>
                  <a:lnTo>
                    <a:pt x="1988603" y="396073"/>
                  </a:lnTo>
                  <a:lnTo>
                    <a:pt x="2003823" y="391661"/>
                  </a:lnTo>
                  <a:lnTo>
                    <a:pt x="2018528" y="386102"/>
                  </a:lnTo>
                  <a:lnTo>
                    <a:pt x="88098" y="386102"/>
                  </a:lnTo>
                  <a:lnTo>
                    <a:pt x="75200" y="385680"/>
                  </a:lnTo>
                  <a:lnTo>
                    <a:pt x="37516" y="379295"/>
                  </a:lnTo>
                  <a:lnTo>
                    <a:pt x="10961" y="369662"/>
                  </a:lnTo>
                  <a:lnTo>
                    <a:pt x="9928" y="369456"/>
                  </a:lnTo>
                  <a:close/>
                </a:path>
                <a:path w="2141854" h="401955">
                  <a:moveTo>
                    <a:pt x="1940352" y="0"/>
                  </a:moveTo>
                  <a:lnTo>
                    <a:pt x="867963" y="0"/>
                  </a:lnTo>
                  <a:lnTo>
                    <a:pt x="864655" y="3204"/>
                  </a:lnTo>
                  <a:lnTo>
                    <a:pt x="864655" y="11891"/>
                  </a:lnTo>
                  <a:lnTo>
                    <a:pt x="867963" y="15303"/>
                  </a:lnTo>
                  <a:lnTo>
                    <a:pt x="1940352" y="15303"/>
                  </a:lnTo>
                  <a:lnTo>
                    <a:pt x="1955584" y="15918"/>
                  </a:lnTo>
                  <a:lnTo>
                    <a:pt x="1999044" y="24759"/>
                  </a:lnTo>
                  <a:lnTo>
                    <a:pt x="2038152" y="43095"/>
                  </a:lnTo>
                  <a:lnTo>
                    <a:pt x="2071622" y="69640"/>
                  </a:lnTo>
                  <a:lnTo>
                    <a:pt x="2098169" y="103110"/>
                  </a:lnTo>
                  <a:lnTo>
                    <a:pt x="2116505" y="142218"/>
                  </a:lnTo>
                  <a:lnTo>
                    <a:pt x="2125347" y="185680"/>
                  </a:lnTo>
                  <a:lnTo>
                    <a:pt x="2125962" y="200912"/>
                  </a:lnTo>
                  <a:lnTo>
                    <a:pt x="2125347" y="216085"/>
                  </a:lnTo>
                  <a:lnTo>
                    <a:pt x="2116505" y="259401"/>
                  </a:lnTo>
                  <a:lnTo>
                    <a:pt x="2098169" y="298410"/>
                  </a:lnTo>
                  <a:lnTo>
                    <a:pt x="2071622" y="331817"/>
                  </a:lnTo>
                  <a:lnTo>
                    <a:pt x="2038152" y="358329"/>
                  </a:lnTo>
                  <a:lnTo>
                    <a:pt x="1999044" y="376650"/>
                  </a:lnTo>
                  <a:lnTo>
                    <a:pt x="1955584" y="385488"/>
                  </a:lnTo>
                  <a:lnTo>
                    <a:pt x="1940352" y="386102"/>
                  </a:lnTo>
                  <a:lnTo>
                    <a:pt x="2018528" y="386102"/>
                  </a:lnTo>
                  <a:lnTo>
                    <a:pt x="2058995" y="363091"/>
                  </a:lnTo>
                  <a:lnTo>
                    <a:pt x="2092921" y="331659"/>
                  </a:lnTo>
                  <a:lnTo>
                    <a:pt x="2118897" y="293213"/>
                  </a:lnTo>
                  <a:lnTo>
                    <a:pt x="2135514" y="249162"/>
                  </a:lnTo>
                  <a:lnTo>
                    <a:pt x="2141366" y="200912"/>
                  </a:lnTo>
                  <a:lnTo>
                    <a:pt x="2140698" y="184449"/>
                  </a:lnTo>
                  <a:lnTo>
                    <a:pt x="2131101" y="137450"/>
                  </a:lnTo>
                  <a:lnTo>
                    <a:pt x="2111209" y="95128"/>
                  </a:lnTo>
                  <a:lnTo>
                    <a:pt x="2082427" y="58886"/>
                  </a:lnTo>
                  <a:lnTo>
                    <a:pt x="2046162" y="30127"/>
                  </a:lnTo>
                  <a:lnTo>
                    <a:pt x="2003823" y="10253"/>
                  </a:lnTo>
                  <a:lnTo>
                    <a:pt x="1956816" y="666"/>
                  </a:lnTo>
                  <a:lnTo>
                    <a:pt x="1940352" y="0"/>
                  </a:lnTo>
                  <a:close/>
                </a:path>
              </a:pathLst>
            </a:custGeom>
            <a:solidFill>
              <a:srgbClr val="6C8C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6">
              <a:extLst>
                <a:ext uri="{FF2B5EF4-FFF2-40B4-BE49-F238E27FC236}">
                  <a16:creationId xmlns:a16="http://schemas.microsoft.com/office/drawing/2014/main" xmlns="" id="{7E463BCB-170A-1359-CB52-3F030849030C}"/>
                </a:ext>
              </a:extLst>
            </p:cNvPr>
            <p:cNvSpPr/>
            <p:nvPr/>
          </p:nvSpPr>
          <p:spPr>
            <a:xfrm>
              <a:off x="4221615" y="1703954"/>
              <a:ext cx="871219" cy="871855"/>
            </a:xfrm>
            <a:custGeom>
              <a:avLst/>
              <a:gdLst/>
              <a:ahLst/>
              <a:cxnLst/>
              <a:rect l="l" t="t" r="r" b="b"/>
              <a:pathLst>
                <a:path w="871220" h="871855">
                  <a:moveTo>
                    <a:pt x="435672" y="0"/>
                  </a:moveTo>
                  <a:lnTo>
                    <a:pt x="364973" y="5711"/>
                  </a:lnTo>
                  <a:lnTo>
                    <a:pt x="297918" y="22242"/>
                  </a:lnTo>
                  <a:lnTo>
                    <a:pt x="235400" y="48691"/>
                  </a:lnTo>
                  <a:lnTo>
                    <a:pt x="178315" y="84154"/>
                  </a:lnTo>
                  <a:lnTo>
                    <a:pt x="127558" y="127729"/>
                  </a:lnTo>
                  <a:lnTo>
                    <a:pt x="84023" y="178513"/>
                  </a:lnTo>
                  <a:lnTo>
                    <a:pt x="48605" y="235602"/>
                  </a:lnTo>
                  <a:lnTo>
                    <a:pt x="22198" y="298094"/>
                  </a:lnTo>
                  <a:lnTo>
                    <a:pt x="5698" y="365086"/>
                  </a:lnTo>
                  <a:lnTo>
                    <a:pt x="0" y="435676"/>
                  </a:lnTo>
                  <a:lnTo>
                    <a:pt x="1443" y="471379"/>
                  </a:lnTo>
                  <a:lnTo>
                    <a:pt x="12654" y="540304"/>
                  </a:lnTo>
                  <a:lnTo>
                    <a:pt x="34219" y="605171"/>
                  </a:lnTo>
                  <a:lnTo>
                    <a:pt x="65243" y="665077"/>
                  </a:lnTo>
                  <a:lnTo>
                    <a:pt x="104832" y="719122"/>
                  </a:lnTo>
                  <a:lnTo>
                    <a:pt x="152090" y="766406"/>
                  </a:lnTo>
                  <a:lnTo>
                    <a:pt x="206123" y="806027"/>
                  </a:lnTo>
                  <a:lnTo>
                    <a:pt x="266036" y="837084"/>
                  </a:lnTo>
                  <a:lnTo>
                    <a:pt x="330934" y="858677"/>
                  </a:lnTo>
                  <a:lnTo>
                    <a:pt x="399923" y="869906"/>
                  </a:lnTo>
                  <a:lnTo>
                    <a:pt x="435672" y="871352"/>
                  </a:lnTo>
                  <a:lnTo>
                    <a:pt x="471373" y="869906"/>
                  </a:lnTo>
                  <a:lnTo>
                    <a:pt x="540281" y="858677"/>
                  </a:lnTo>
                  <a:lnTo>
                    <a:pt x="605116" y="837084"/>
                  </a:lnTo>
                  <a:lnTo>
                    <a:pt x="664980" y="806027"/>
                  </a:lnTo>
                  <a:lnTo>
                    <a:pt x="718977" y="766406"/>
                  </a:lnTo>
                  <a:lnTo>
                    <a:pt x="766210" y="719122"/>
                  </a:lnTo>
                  <a:lnTo>
                    <a:pt x="805782" y="665077"/>
                  </a:lnTo>
                  <a:lnTo>
                    <a:pt x="836798" y="605171"/>
                  </a:lnTo>
                  <a:lnTo>
                    <a:pt x="858359" y="540304"/>
                  </a:lnTo>
                  <a:lnTo>
                    <a:pt x="869569" y="471379"/>
                  </a:lnTo>
                  <a:lnTo>
                    <a:pt x="871012" y="435676"/>
                  </a:lnTo>
                  <a:lnTo>
                    <a:pt x="869569" y="399988"/>
                  </a:lnTo>
                  <a:lnTo>
                    <a:pt x="858359" y="331084"/>
                  </a:lnTo>
                  <a:lnTo>
                    <a:pt x="836798" y="266229"/>
                  </a:lnTo>
                  <a:lnTo>
                    <a:pt x="805782" y="206326"/>
                  </a:lnTo>
                  <a:lnTo>
                    <a:pt x="766210" y="152276"/>
                  </a:lnTo>
                  <a:lnTo>
                    <a:pt x="718977" y="104984"/>
                  </a:lnTo>
                  <a:lnTo>
                    <a:pt x="664980" y="65352"/>
                  </a:lnTo>
                  <a:lnTo>
                    <a:pt x="605116" y="34283"/>
                  </a:lnTo>
                  <a:lnTo>
                    <a:pt x="540281" y="12680"/>
                  </a:lnTo>
                  <a:lnTo>
                    <a:pt x="471373" y="1446"/>
                  </a:lnTo>
                  <a:lnTo>
                    <a:pt x="435672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2" name="object 27">
              <a:extLst>
                <a:ext uri="{FF2B5EF4-FFF2-40B4-BE49-F238E27FC236}">
                  <a16:creationId xmlns:a16="http://schemas.microsoft.com/office/drawing/2014/main" xmlns="" id="{4F32B820-5ADA-DDB1-0E3F-D8F07CED4A0F}"/>
                </a:ext>
              </a:extLst>
            </p:cNvPr>
            <p:cNvSpPr/>
            <p:nvPr/>
          </p:nvSpPr>
          <p:spPr>
            <a:xfrm>
              <a:off x="4184488" y="1666997"/>
              <a:ext cx="945515" cy="945515"/>
            </a:xfrm>
            <a:custGeom>
              <a:avLst/>
              <a:gdLst/>
              <a:ahLst/>
              <a:cxnLst/>
              <a:rect l="l" t="t" r="r" b="b"/>
              <a:pathLst>
                <a:path w="945514" h="945514">
                  <a:moveTo>
                    <a:pt x="472633" y="0"/>
                  </a:moveTo>
                  <a:lnTo>
                    <a:pt x="433869" y="1566"/>
                  </a:lnTo>
                  <a:lnTo>
                    <a:pt x="395969" y="6185"/>
                  </a:lnTo>
                  <a:lnTo>
                    <a:pt x="323244" y="24095"/>
                  </a:lnTo>
                  <a:lnTo>
                    <a:pt x="255430" y="52754"/>
                  </a:lnTo>
                  <a:lnTo>
                    <a:pt x="193502" y="91190"/>
                  </a:lnTo>
                  <a:lnTo>
                    <a:pt x="138430" y="138430"/>
                  </a:lnTo>
                  <a:lnTo>
                    <a:pt x="91190" y="193502"/>
                  </a:lnTo>
                  <a:lnTo>
                    <a:pt x="52754" y="255430"/>
                  </a:lnTo>
                  <a:lnTo>
                    <a:pt x="24095" y="323244"/>
                  </a:lnTo>
                  <a:lnTo>
                    <a:pt x="6185" y="395969"/>
                  </a:lnTo>
                  <a:lnTo>
                    <a:pt x="1566" y="433869"/>
                  </a:lnTo>
                  <a:lnTo>
                    <a:pt x="0" y="472633"/>
                  </a:lnTo>
                  <a:lnTo>
                    <a:pt x="1566" y="511396"/>
                  </a:lnTo>
                  <a:lnTo>
                    <a:pt x="6185" y="549297"/>
                  </a:lnTo>
                  <a:lnTo>
                    <a:pt x="24095" y="622023"/>
                  </a:lnTo>
                  <a:lnTo>
                    <a:pt x="52754" y="689837"/>
                  </a:lnTo>
                  <a:lnTo>
                    <a:pt x="91190" y="751767"/>
                  </a:lnTo>
                  <a:lnTo>
                    <a:pt x="138430" y="806838"/>
                  </a:lnTo>
                  <a:lnTo>
                    <a:pt x="193502" y="854078"/>
                  </a:lnTo>
                  <a:lnTo>
                    <a:pt x="255430" y="892515"/>
                  </a:lnTo>
                  <a:lnTo>
                    <a:pt x="323244" y="921174"/>
                  </a:lnTo>
                  <a:lnTo>
                    <a:pt x="395969" y="939083"/>
                  </a:lnTo>
                  <a:lnTo>
                    <a:pt x="433869" y="943703"/>
                  </a:lnTo>
                  <a:lnTo>
                    <a:pt x="472633" y="945269"/>
                  </a:lnTo>
                  <a:lnTo>
                    <a:pt x="511397" y="943703"/>
                  </a:lnTo>
                  <a:lnTo>
                    <a:pt x="549297" y="939083"/>
                  </a:lnTo>
                  <a:lnTo>
                    <a:pt x="622024" y="921174"/>
                  </a:lnTo>
                  <a:lnTo>
                    <a:pt x="657218" y="907840"/>
                  </a:lnTo>
                  <a:lnTo>
                    <a:pt x="472633" y="907840"/>
                  </a:lnTo>
                  <a:lnTo>
                    <a:pt x="436939" y="906397"/>
                  </a:lnTo>
                  <a:lnTo>
                    <a:pt x="368047" y="895192"/>
                  </a:lnTo>
                  <a:lnTo>
                    <a:pt x="303230" y="873639"/>
                  </a:lnTo>
                  <a:lnTo>
                    <a:pt x="243384" y="842636"/>
                  </a:lnTo>
                  <a:lnTo>
                    <a:pt x="189405" y="803078"/>
                  </a:lnTo>
                  <a:lnTo>
                    <a:pt x="142188" y="755861"/>
                  </a:lnTo>
                  <a:lnTo>
                    <a:pt x="102629" y="701881"/>
                  </a:lnTo>
                  <a:lnTo>
                    <a:pt x="71626" y="642035"/>
                  </a:lnTo>
                  <a:lnTo>
                    <a:pt x="50073" y="577218"/>
                  </a:lnTo>
                  <a:lnTo>
                    <a:pt x="38868" y="508326"/>
                  </a:lnTo>
                  <a:lnTo>
                    <a:pt x="37425" y="472633"/>
                  </a:lnTo>
                  <a:lnTo>
                    <a:pt x="38868" y="436939"/>
                  </a:lnTo>
                  <a:lnTo>
                    <a:pt x="50073" y="368047"/>
                  </a:lnTo>
                  <a:lnTo>
                    <a:pt x="71626" y="303230"/>
                  </a:lnTo>
                  <a:lnTo>
                    <a:pt x="102629" y="243384"/>
                  </a:lnTo>
                  <a:lnTo>
                    <a:pt x="142188" y="189405"/>
                  </a:lnTo>
                  <a:lnTo>
                    <a:pt x="189405" y="142188"/>
                  </a:lnTo>
                  <a:lnTo>
                    <a:pt x="243384" y="102629"/>
                  </a:lnTo>
                  <a:lnTo>
                    <a:pt x="303230" y="71626"/>
                  </a:lnTo>
                  <a:lnTo>
                    <a:pt x="368047" y="50073"/>
                  </a:lnTo>
                  <a:lnTo>
                    <a:pt x="436939" y="38868"/>
                  </a:lnTo>
                  <a:lnTo>
                    <a:pt x="472633" y="37425"/>
                  </a:lnTo>
                  <a:lnTo>
                    <a:pt x="657210" y="37425"/>
                  </a:lnTo>
                  <a:lnTo>
                    <a:pt x="656605" y="37141"/>
                  </a:lnTo>
                  <a:lnTo>
                    <a:pt x="622024" y="24095"/>
                  </a:lnTo>
                  <a:lnTo>
                    <a:pt x="586214" y="13735"/>
                  </a:lnTo>
                  <a:lnTo>
                    <a:pt x="549297" y="6185"/>
                  </a:lnTo>
                  <a:lnTo>
                    <a:pt x="511397" y="1566"/>
                  </a:lnTo>
                  <a:lnTo>
                    <a:pt x="472633" y="0"/>
                  </a:lnTo>
                  <a:close/>
                </a:path>
                <a:path w="945514" h="945514">
                  <a:moveTo>
                    <a:pt x="657210" y="37425"/>
                  </a:moveTo>
                  <a:lnTo>
                    <a:pt x="472633" y="37425"/>
                  </a:lnTo>
                  <a:lnTo>
                    <a:pt x="508326" y="38868"/>
                  </a:lnTo>
                  <a:lnTo>
                    <a:pt x="543225" y="43121"/>
                  </a:lnTo>
                  <a:lnTo>
                    <a:pt x="610191" y="59612"/>
                  </a:lnTo>
                  <a:lnTo>
                    <a:pt x="672635" y="86002"/>
                  </a:lnTo>
                  <a:lnTo>
                    <a:pt x="729660" y="121395"/>
                  </a:lnTo>
                  <a:lnTo>
                    <a:pt x="780370" y="164895"/>
                  </a:lnTo>
                  <a:lnTo>
                    <a:pt x="823870" y="215605"/>
                  </a:lnTo>
                  <a:lnTo>
                    <a:pt x="859263" y="272630"/>
                  </a:lnTo>
                  <a:lnTo>
                    <a:pt x="885653" y="335074"/>
                  </a:lnTo>
                  <a:lnTo>
                    <a:pt x="902144" y="402040"/>
                  </a:lnTo>
                  <a:lnTo>
                    <a:pt x="907840" y="472633"/>
                  </a:lnTo>
                  <a:lnTo>
                    <a:pt x="906397" y="508326"/>
                  </a:lnTo>
                  <a:lnTo>
                    <a:pt x="895192" y="577218"/>
                  </a:lnTo>
                  <a:lnTo>
                    <a:pt x="873639" y="642035"/>
                  </a:lnTo>
                  <a:lnTo>
                    <a:pt x="842636" y="701881"/>
                  </a:lnTo>
                  <a:lnTo>
                    <a:pt x="803078" y="755861"/>
                  </a:lnTo>
                  <a:lnTo>
                    <a:pt x="755861" y="803078"/>
                  </a:lnTo>
                  <a:lnTo>
                    <a:pt x="701881" y="842636"/>
                  </a:lnTo>
                  <a:lnTo>
                    <a:pt x="642035" y="873639"/>
                  </a:lnTo>
                  <a:lnTo>
                    <a:pt x="577218" y="895192"/>
                  </a:lnTo>
                  <a:lnTo>
                    <a:pt x="508326" y="906397"/>
                  </a:lnTo>
                  <a:lnTo>
                    <a:pt x="472633" y="907840"/>
                  </a:lnTo>
                  <a:lnTo>
                    <a:pt x="657218" y="907840"/>
                  </a:lnTo>
                  <a:lnTo>
                    <a:pt x="721599" y="874458"/>
                  </a:lnTo>
                  <a:lnTo>
                    <a:pt x="780221" y="831498"/>
                  </a:lnTo>
                  <a:lnTo>
                    <a:pt x="831498" y="780220"/>
                  </a:lnTo>
                  <a:lnTo>
                    <a:pt x="874458" y="721598"/>
                  </a:lnTo>
                  <a:lnTo>
                    <a:pt x="908128" y="656605"/>
                  </a:lnTo>
                  <a:lnTo>
                    <a:pt x="931533" y="586213"/>
                  </a:lnTo>
                  <a:lnTo>
                    <a:pt x="943703" y="511396"/>
                  </a:lnTo>
                  <a:lnTo>
                    <a:pt x="945269" y="472633"/>
                  </a:lnTo>
                  <a:lnTo>
                    <a:pt x="943703" y="433869"/>
                  </a:lnTo>
                  <a:lnTo>
                    <a:pt x="939083" y="395969"/>
                  </a:lnTo>
                  <a:lnTo>
                    <a:pt x="921174" y="323244"/>
                  </a:lnTo>
                  <a:lnTo>
                    <a:pt x="892515" y="255430"/>
                  </a:lnTo>
                  <a:lnTo>
                    <a:pt x="854079" y="193502"/>
                  </a:lnTo>
                  <a:lnTo>
                    <a:pt x="806838" y="138430"/>
                  </a:lnTo>
                  <a:lnTo>
                    <a:pt x="751767" y="91190"/>
                  </a:lnTo>
                  <a:lnTo>
                    <a:pt x="689838" y="52754"/>
                  </a:lnTo>
                  <a:lnTo>
                    <a:pt x="657210" y="37425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3" name="object 29">
              <a:extLst>
                <a:ext uri="{FF2B5EF4-FFF2-40B4-BE49-F238E27FC236}">
                  <a16:creationId xmlns:a16="http://schemas.microsoft.com/office/drawing/2014/main" xmlns="" id="{DAF8F903-38A3-C9D0-97A2-F8E9241100AD}"/>
                </a:ext>
              </a:extLst>
            </p:cNvPr>
            <p:cNvSpPr txBox="1"/>
            <p:nvPr/>
          </p:nvSpPr>
          <p:spPr>
            <a:xfrm>
              <a:off x="5147647" y="1961636"/>
              <a:ext cx="1716997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tr-TR" sz="1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Doç. Dr. Tuğba AKIN</a:t>
              </a:r>
              <a:endParaRPr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/>
                <a:cs typeface="Tahoma"/>
              </a:endParaRPr>
            </a:p>
          </p:txBody>
        </p:sp>
        <p:sp>
          <p:nvSpPr>
            <p:cNvPr id="324" name="object 33">
              <a:extLst>
                <a:ext uri="{FF2B5EF4-FFF2-40B4-BE49-F238E27FC236}">
                  <a16:creationId xmlns:a16="http://schemas.microsoft.com/office/drawing/2014/main" xmlns="" id="{CB432D53-B40B-4EA0-C1C4-34AC1FDC6E61}"/>
                </a:ext>
              </a:extLst>
            </p:cNvPr>
            <p:cNvSpPr txBox="1"/>
            <p:nvPr/>
          </p:nvSpPr>
          <p:spPr>
            <a:xfrm>
              <a:off x="5244666" y="2374044"/>
              <a:ext cx="1572781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tr-TR" sz="1000" b="1" dirty="0" smtClean="0">
                  <a:solidFill>
                    <a:srgbClr val="231F20"/>
                  </a:solidFill>
                  <a:latin typeface="Tahoma"/>
                  <a:cs typeface="Tahoma"/>
                </a:rPr>
                <a:t>Enstitü Müdür Yrd.</a:t>
              </a:r>
            </a:p>
          </p:txBody>
        </p:sp>
      </p:grpSp>
      <p:pic>
        <p:nvPicPr>
          <p:cNvPr id="2" name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2058" y="3000343"/>
            <a:ext cx="485843" cy="285790"/>
          </a:xfrm>
          <a:prstGeom prst="rect">
            <a:avLst/>
          </a:prstGeom>
        </p:spPr>
      </p:pic>
      <p:grpSp>
        <p:nvGrpSpPr>
          <p:cNvPr id="329" name="Grup 328">
            <a:extLst>
              <a:ext uri="{FF2B5EF4-FFF2-40B4-BE49-F238E27FC236}">
                <a16:creationId xmlns:a16="http://schemas.microsoft.com/office/drawing/2014/main" xmlns="" id="{739DA951-B0AB-6A81-0CE7-8695B283AF75}"/>
              </a:ext>
            </a:extLst>
          </p:cNvPr>
          <p:cNvGrpSpPr/>
          <p:nvPr/>
        </p:nvGrpSpPr>
        <p:grpSpPr>
          <a:xfrm>
            <a:off x="8153499" y="1125410"/>
            <a:ext cx="3427497" cy="1232535"/>
            <a:chOff x="4041202" y="1523558"/>
            <a:chExt cx="3427497" cy="1232535"/>
          </a:xfrm>
        </p:grpSpPr>
        <p:sp>
          <p:nvSpPr>
            <p:cNvPr id="330" name="object 22">
              <a:extLst>
                <a:ext uri="{FF2B5EF4-FFF2-40B4-BE49-F238E27FC236}">
                  <a16:creationId xmlns:a16="http://schemas.microsoft.com/office/drawing/2014/main" xmlns="" id="{9459D457-D770-D36D-44D8-582DDA4B98F3}"/>
                </a:ext>
              </a:extLst>
            </p:cNvPr>
            <p:cNvSpPr/>
            <p:nvPr/>
          </p:nvSpPr>
          <p:spPr>
            <a:xfrm>
              <a:off x="4041202" y="1523558"/>
              <a:ext cx="1232535" cy="1232535"/>
            </a:xfrm>
            <a:custGeom>
              <a:avLst/>
              <a:gdLst/>
              <a:ahLst/>
              <a:cxnLst/>
              <a:rect l="l" t="t" r="r" b="b"/>
              <a:pathLst>
                <a:path w="1232535" h="1232535">
                  <a:moveTo>
                    <a:pt x="616074" y="0"/>
                  </a:moveTo>
                  <a:lnTo>
                    <a:pt x="565539" y="2041"/>
                  </a:lnTo>
                  <a:lnTo>
                    <a:pt x="516131" y="8061"/>
                  </a:lnTo>
                  <a:lnTo>
                    <a:pt x="468007" y="17901"/>
                  </a:lnTo>
                  <a:lnTo>
                    <a:pt x="421327" y="31402"/>
                  </a:lnTo>
                  <a:lnTo>
                    <a:pt x="376248" y="48406"/>
                  </a:lnTo>
                  <a:lnTo>
                    <a:pt x="332929" y="68754"/>
                  </a:lnTo>
                  <a:lnTo>
                    <a:pt x="291529" y="92289"/>
                  </a:lnTo>
                  <a:lnTo>
                    <a:pt x="252206" y="118850"/>
                  </a:lnTo>
                  <a:lnTo>
                    <a:pt x="215118" y="148281"/>
                  </a:lnTo>
                  <a:lnTo>
                    <a:pt x="180424" y="180423"/>
                  </a:lnTo>
                  <a:lnTo>
                    <a:pt x="148282" y="215117"/>
                  </a:lnTo>
                  <a:lnTo>
                    <a:pt x="118851" y="252204"/>
                  </a:lnTo>
                  <a:lnTo>
                    <a:pt x="92289" y="291527"/>
                  </a:lnTo>
                  <a:lnTo>
                    <a:pt x="68755" y="332927"/>
                  </a:lnTo>
                  <a:lnTo>
                    <a:pt x="48406" y="376246"/>
                  </a:lnTo>
                  <a:lnTo>
                    <a:pt x="31402" y="421325"/>
                  </a:lnTo>
                  <a:lnTo>
                    <a:pt x="17901" y="468005"/>
                  </a:lnTo>
                  <a:lnTo>
                    <a:pt x="8061" y="516128"/>
                  </a:lnTo>
                  <a:lnTo>
                    <a:pt x="2041" y="565537"/>
                  </a:lnTo>
                  <a:lnTo>
                    <a:pt x="0" y="616071"/>
                  </a:lnTo>
                  <a:lnTo>
                    <a:pt x="2041" y="666607"/>
                  </a:lnTo>
                  <a:lnTo>
                    <a:pt x="8061" y="716017"/>
                  </a:lnTo>
                  <a:lnTo>
                    <a:pt x="17901" y="764143"/>
                  </a:lnTo>
                  <a:lnTo>
                    <a:pt x="31402" y="810828"/>
                  </a:lnTo>
                  <a:lnTo>
                    <a:pt x="48406" y="855912"/>
                  </a:lnTo>
                  <a:lnTo>
                    <a:pt x="68755" y="899237"/>
                  </a:lnTo>
                  <a:lnTo>
                    <a:pt x="92289" y="940644"/>
                  </a:lnTo>
                  <a:lnTo>
                    <a:pt x="118851" y="979974"/>
                  </a:lnTo>
                  <a:lnTo>
                    <a:pt x="148282" y="1017069"/>
                  </a:lnTo>
                  <a:lnTo>
                    <a:pt x="180424" y="1051771"/>
                  </a:lnTo>
                  <a:lnTo>
                    <a:pt x="215118" y="1083921"/>
                  </a:lnTo>
                  <a:lnTo>
                    <a:pt x="252206" y="1113359"/>
                  </a:lnTo>
                  <a:lnTo>
                    <a:pt x="291529" y="1139929"/>
                  </a:lnTo>
                  <a:lnTo>
                    <a:pt x="332929" y="1163470"/>
                  </a:lnTo>
                  <a:lnTo>
                    <a:pt x="376248" y="1183824"/>
                  </a:lnTo>
                  <a:lnTo>
                    <a:pt x="421327" y="1200834"/>
                  </a:lnTo>
                  <a:lnTo>
                    <a:pt x="468007" y="1214339"/>
                  </a:lnTo>
                  <a:lnTo>
                    <a:pt x="516131" y="1224183"/>
                  </a:lnTo>
                  <a:lnTo>
                    <a:pt x="565539" y="1230205"/>
                  </a:lnTo>
                  <a:lnTo>
                    <a:pt x="616074" y="1232247"/>
                  </a:lnTo>
                  <a:lnTo>
                    <a:pt x="666623" y="1230205"/>
                  </a:lnTo>
                  <a:lnTo>
                    <a:pt x="716045" y="1224183"/>
                  </a:lnTo>
                  <a:lnTo>
                    <a:pt x="764180" y="1214339"/>
                  </a:lnTo>
                  <a:lnTo>
                    <a:pt x="810871" y="1200834"/>
                  </a:lnTo>
                  <a:lnTo>
                    <a:pt x="855959" y="1183824"/>
                  </a:lnTo>
                  <a:lnTo>
                    <a:pt x="899285" y="1163470"/>
                  </a:lnTo>
                  <a:lnTo>
                    <a:pt x="940692" y="1139929"/>
                  </a:lnTo>
                  <a:lnTo>
                    <a:pt x="980022" y="1113359"/>
                  </a:lnTo>
                  <a:lnTo>
                    <a:pt x="1017114" y="1083921"/>
                  </a:lnTo>
                  <a:lnTo>
                    <a:pt x="1051813" y="1051771"/>
                  </a:lnTo>
                  <a:lnTo>
                    <a:pt x="1083958" y="1017069"/>
                  </a:lnTo>
                  <a:lnTo>
                    <a:pt x="1113392" y="979974"/>
                  </a:lnTo>
                  <a:lnTo>
                    <a:pt x="1139956" y="940644"/>
                  </a:lnTo>
                  <a:lnTo>
                    <a:pt x="1163492" y="899237"/>
                  </a:lnTo>
                  <a:lnTo>
                    <a:pt x="1183842" y="855912"/>
                  </a:lnTo>
                  <a:lnTo>
                    <a:pt x="1200846" y="810828"/>
                  </a:lnTo>
                  <a:lnTo>
                    <a:pt x="1214348" y="764143"/>
                  </a:lnTo>
                  <a:lnTo>
                    <a:pt x="1224188" y="716017"/>
                  </a:lnTo>
                  <a:lnTo>
                    <a:pt x="1230208" y="666607"/>
                  </a:lnTo>
                  <a:lnTo>
                    <a:pt x="1232250" y="616071"/>
                  </a:lnTo>
                  <a:lnTo>
                    <a:pt x="1230208" y="565537"/>
                  </a:lnTo>
                  <a:lnTo>
                    <a:pt x="1224188" y="516128"/>
                  </a:lnTo>
                  <a:lnTo>
                    <a:pt x="1214348" y="468005"/>
                  </a:lnTo>
                  <a:lnTo>
                    <a:pt x="1200846" y="421325"/>
                  </a:lnTo>
                  <a:lnTo>
                    <a:pt x="1183842" y="376246"/>
                  </a:lnTo>
                  <a:lnTo>
                    <a:pt x="1163492" y="332927"/>
                  </a:lnTo>
                  <a:lnTo>
                    <a:pt x="1139956" y="291527"/>
                  </a:lnTo>
                  <a:lnTo>
                    <a:pt x="1113392" y="252204"/>
                  </a:lnTo>
                  <a:lnTo>
                    <a:pt x="1083958" y="215117"/>
                  </a:lnTo>
                  <a:lnTo>
                    <a:pt x="1051813" y="180423"/>
                  </a:lnTo>
                  <a:lnTo>
                    <a:pt x="1017114" y="148281"/>
                  </a:lnTo>
                  <a:lnTo>
                    <a:pt x="980022" y="118850"/>
                  </a:lnTo>
                  <a:lnTo>
                    <a:pt x="940692" y="92289"/>
                  </a:lnTo>
                  <a:lnTo>
                    <a:pt x="899285" y="68754"/>
                  </a:lnTo>
                  <a:lnTo>
                    <a:pt x="855959" y="48406"/>
                  </a:lnTo>
                  <a:lnTo>
                    <a:pt x="810871" y="31402"/>
                  </a:lnTo>
                  <a:lnTo>
                    <a:pt x="764180" y="17901"/>
                  </a:lnTo>
                  <a:lnTo>
                    <a:pt x="716045" y="8061"/>
                  </a:lnTo>
                  <a:lnTo>
                    <a:pt x="666623" y="2041"/>
                  </a:lnTo>
                  <a:lnTo>
                    <a:pt x="616074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1" name="object 23">
              <a:extLst>
                <a:ext uri="{FF2B5EF4-FFF2-40B4-BE49-F238E27FC236}">
                  <a16:creationId xmlns:a16="http://schemas.microsoft.com/office/drawing/2014/main" xmlns="" id="{8CA24E90-2336-721D-57DD-8201BFBC43A0}"/>
                </a:ext>
              </a:extLst>
            </p:cNvPr>
            <p:cNvSpPr/>
            <p:nvPr/>
          </p:nvSpPr>
          <p:spPr>
            <a:xfrm>
              <a:off x="4126406" y="1608656"/>
              <a:ext cx="1062355" cy="1062355"/>
            </a:xfrm>
            <a:custGeom>
              <a:avLst/>
              <a:gdLst/>
              <a:ahLst/>
              <a:cxnLst/>
              <a:rect l="l" t="t" r="r" b="b"/>
              <a:pathLst>
                <a:path w="1062354" h="1062355">
                  <a:moveTo>
                    <a:pt x="530974" y="0"/>
                  </a:moveTo>
                  <a:lnTo>
                    <a:pt x="487425" y="1760"/>
                  </a:lnTo>
                  <a:lnTo>
                    <a:pt x="444846" y="6952"/>
                  </a:lnTo>
                  <a:lnTo>
                    <a:pt x="403374" y="15437"/>
                  </a:lnTo>
                  <a:lnTo>
                    <a:pt x="363144" y="27079"/>
                  </a:lnTo>
                  <a:lnTo>
                    <a:pt x="324293" y="41740"/>
                  </a:lnTo>
                  <a:lnTo>
                    <a:pt x="286959" y="59285"/>
                  </a:lnTo>
                  <a:lnTo>
                    <a:pt x="251278" y="79576"/>
                  </a:lnTo>
                  <a:lnTo>
                    <a:pt x="217386" y="102476"/>
                  </a:lnTo>
                  <a:lnTo>
                    <a:pt x="185420" y="127848"/>
                  </a:lnTo>
                  <a:lnTo>
                    <a:pt x="155517" y="155556"/>
                  </a:lnTo>
                  <a:lnTo>
                    <a:pt x="127814" y="185463"/>
                  </a:lnTo>
                  <a:lnTo>
                    <a:pt x="102446" y="217431"/>
                  </a:lnTo>
                  <a:lnTo>
                    <a:pt x="79551" y="251324"/>
                  </a:lnTo>
                  <a:lnTo>
                    <a:pt x="59265" y="287005"/>
                  </a:lnTo>
                  <a:lnTo>
                    <a:pt x="41726" y="324337"/>
                  </a:lnTo>
                  <a:lnTo>
                    <a:pt x="27069" y="363184"/>
                  </a:lnTo>
                  <a:lnTo>
                    <a:pt x="15431" y="403407"/>
                  </a:lnTo>
                  <a:lnTo>
                    <a:pt x="6949" y="444872"/>
                  </a:lnTo>
                  <a:lnTo>
                    <a:pt x="1760" y="487439"/>
                  </a:lnTo>
                  <a:lnTo>
                    <a:pt x="0" y="530974"/>
                  </a:lnTo>
                  <a:lnTo>
                    <a:pt x="1760" y="574522"/>
                  </a:lnTo>
                  <a:lnTo>
                    <a:pt x="6949" y="617101"/>
                  </a:lnTo>
                  <a:lnTo>
                    <a:pt x="15431" y="658573"/>
                  </a:lnTo>
                  <a:lnTo>
                    <a:pt x="27069" y="698803"/>
                  </a:lnTo>
                  <a:lnTo>
                    <a:pt x="41726" y="737653"/>
                  </a:lnTo>
                  <a:lnTo>
                    <a:pt x="59265" y="774987"/>
                  </a:lnTo>
                  <a:lnTo>
                    <a:pt x="79551" y="810668"/>
                  </a:lnTo>
                  <a:lnTo>
                    <a:pt x="102446" y="844560"/>
                  </a:lnTo>
                  <a:lnTo>
                    <a:pt x="127814" y="876525"/>
                  </a:lnTo>
                  <a:lnTo>
                    <a:pt x="155517" y="906428"/>
                  </a:lnTo>
                  <a:lnTo>
                    <a:pt x="185420" y="934132"/>
                  </a:lnTo>
                  <a:lnTo>
                    <a:pt x="217386" y="959499"/>
                  </a:lnTo>
                  <a:lnTo>
                    <a:pt x="251278" y="982394"/>
                  </a:lnTo>
                  <a:lnTo>
                    <a:pt x="286959" y="1002680"/>
                  </a:lnTo>
                  <a:lnTo>
                    <a:pt x="324293" y="1020219"/>
                  </a:lnTo>
                  <a:lnTo>
                    <a:pt x="363144" y="1034876"/>
                  </a:lnTo>
                  <a:lnTo>
                    <a:pt x="403374" y="1046514"/>
                  </a:lnTo>
                  <a:lnTo>
                    <a:pt x="444846" y="1054996"/>
                  </a:lnTo>
                  <a:lnTo>
                    <a:pt x="487425" y="1060185"/>
                  </a:lnTo>
                  <a:lnTo>
                    <a:pt x="530974" y="1061946"/>
                  </a:lnTo>
                  <a:lnTo>
                    <a:pt x="574508" y="1060185"/>
                  </a:lnTo>
                  <a:lnTo>
                    <a:pt x="617075" y="1054996"/>
                  </a:lnTo>
                  <a:lnTo>
                    <a:pt x="658539" y="1046514"/>
                  </a:lnTo>
                  <a:lnTo>
                    <a:pt x="698763" y="1034876"/>
                  </a:lnTo>
                  <a:lnTo>
                    <a:pt x="737609" y="1020219"/>
                  </a:lnTo>
                  <a:lnTo>
                    <a:pt x="774941" y="1002680"/>
                  </a:lnTo>
                  <a:lnTo>
                    <a:pt x="810622" y="982394"/>
                  </a:lnTo>
                  <a:lnTo>
                    <a:pt x="844515" y="959499"/>
                  </a:lnTo>
                  <a:lnTo>
                    <a:pt x="876483" y="934132"/>
                  </a:lnTo>
                  <a:lnTo>
                    <a:pt x="906389" y="906428"/>
                  </a:lnTo>
                  <a:lnTo>
                    <a:pt x="934097" y="876525"/>
                  </a:lnTo>
                  <a:lnTo>
                    <a:pt x="959469" y="844560"/>
                  </a:lnTo>
                  <a:lnTo>
                    <a:pt x="982369" y="810668"/>
                  </a:lnTo>
                  <a:lnTo>
                    <a:pt x="1002660" y="774987"/>
                  </a:lnTo>
                  <a:lnTo>
                    <a:pt x="1020205" y="737653"/>
                  </a:lnTo>
                  <a:lnTo>
                    <a:pt x="1034866" y="698803"/>
                  </a:lnTo>
                  <a:lnTo>
                    <a:pt x="1046508" y="658573"/>
                  </a:lnTo>
                  <a:lnTo>
                    <a:pt x="1054993" y="617101"/>
                  </a:lnTo>
                  <a:lnTo>
                    <a:pt x="1060185" y="574522"/>
                  </a:lnTo>
                  <a:lnTo>
                    <a:pt x="1061946" y="530974"/>
                  </a:lnTo>
                  <a:lnTo>
                    <a:pt x="1060185" y="487439"/>
                  </a:lnTo>
                  <a:lnTo>
                    <a:pt x="1054993" y="444872"/>
                  </a:lnTo>
                  <a:lnTo>
                    <a:pt x="1046508" y="403407"/>
                  </a:lnTo>
                  <a:lnTo>
                    <a:pt x="1034866" y="363184"/>
                  </a:lnTo>
                  <a:lnTo>
                    <a:pt x="1020205" y="324337"/>
                  </a:lnTo>
                  <a:lnTo>
                    <a:pt x="1002660" y="287005"/>
                  </a:lnTo>
                  <a:lnTo>
                    <a:pt x="982369" y="251324"/>
                  </a:lnTo>
                  <a:lnTo>
                    <a:pt x="959469" y="217431"/>
                  </a:lnTo>
                  <a:lnTo>
                    <a:pt x="934097" y="185463"/>
                  </a:lnTo>
                  <a:lnTo>
                    <a:pt x="906389" y="155556"/>
                  </a:lnTo>
                  <a:lnTo>
                    <a:pt x="876483" y="127848"/>
                  </a:lnTo>
                  <a:lnTo>
                    <a:pt x="844515" y="102476"/>
                  </a:lnTo>
                  <a:lnTo>
                    <a:pt x="810622" y="79576"/>
                  </a:lnTo>
                  <a:lnTo>
                    <a:pt x="774941" y="59285"/>
                  </a:lnTo>
                  <a:lnTo>
                    <a:pt x="737609" y="41740"/>
                  </a:lnTo>
                  <a:lnTo>
                    <a:pt x="698763" y="27079"/>
                  </a:lnTo>
                  <a:lnTo>
                    <a:pt x="658539" y="15437"/>
                  </a:lnTo>
                  <a:lnTo>
                    <a:pt x="617075" y="6952"/>
                  </a:lnTo>
                  <a:lnTo>
                    <a:pt x="574508" y="1760"/>
                  </a:lnTo>
                  <a:lnTo>
                    <a:pt x="530974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24">
              <a:extLst>
                <a:ext uri="{FF2B5EF4-FFF2-40B4-BE49-F238E27FC236}">
                  <a16:creationId xmlns:a16="http://schemas.microsoft.com/office/drawing/2014/main" xmlns="" id="{AA3676DA-7974-9156-D829-9190699BEB60}"/>
                </a:ext>
              </a:extLst>
            </p:cNvPr>
            <p:cNvSpPr/>
            <p:nvPr/>
          </p:nvSpPr>
          <p:spPr>
            <a:xfrm>
              <a:off x="4902857" y="1866751"/>
              <a:ext cx="1693545" cy="386715"/>
            </a:xfrm>
            <a:custGeom>
              <a:avLst/>
              <a:gdLst/>
              <a:ahLst/>
              <a:cxnLst/>
              <a:rect l="l" t="t" r="r" b="b"/>
              <a:pathLst>
                <a:path w="1693545" h="386714">
                  <a:moveTo>
                    <a:pt x="1499857" y="0"/>
                  </a:moveTo>
                  <a:lnTo>
                    <a:pt x="193568" y="0"/>
                  </a:lnTo>
                  <a:lnTo>
                    <a:pt x="177719" y="643"/>
                  </a:lnTo>
                  <a:lnTo>
                    <a:pt x="132460" y="9886"/>
                  </a:lnTo>
                  <a:lnTo>
                    <a:pt x="91691" y="29047"/>
                  </a:lnTo>
                  <a:lnTo>
                    <a:pt x="56767" y="56767"/>
                  </a:lnTo>
                  <a:lnTo>
                    <a:pt x="29047" y="91691"/>
                  </a:lnTo>
                  <a:lnTo>
                    <a:pt x="9886" y="132461"/>
                  </a:lnTo>
                  <a:lnTo>
                    <a:pt x="643" y="177722"/>
                  </a:lnTo>
                  <a:lnTo>
                    <a:pt x="0" y="193572"/>
                  </a:lnTo>
                  <a:lnTo>
                    <a:pt x="643" y="209403"/>
                  </a:lnTo>
                  <a:lnTo>
                    <a:pt x="9886" y="254586"/>
                  </a:lnTo>
                  <a:lnTo>
                    <a:pt x="29047" y="295257"/>
                  </a:lnTo>
                  <a:lnTo>
                    <a:pt x="56767" y="330074"/>
                  </a:lnTo>
                  <a:lnTo>
                    <a:pt x="91691" y="357695"/>
                  </a:lnTo>
                  <a:lnTo>
                    <a:pt x="132460" y="376779"/>
                  </a:lnTo>
                  <a:lnTo>
                    <a:pt x="177719" y="385982"/>
                  </a:lnTo>
                  <a:lnTo>
                    <a:pt x="193568" y="386622"/>
                  </a:lnTo>
                  <a:lnTo>
                    <a:pt x="1499857" y="386622"/>
                  </a:lnTo>
                  <a:lnTo>
                    <a:pt x="1546311" y="381011"/>
                  </a:lnTo>
                  <a:lnTo>
                    <a:pt x="1588727" y="365072"/>
                  </a:lnTo>
                  <a:lnTo>
                    <a:pt x="1625750" y="340147"/>
                  </a:lnTo>
                  <a:lnTo>
                    <a:pt x="1656022" y="307579"/>
                  </a:lnTo>
                  <a:lnTo>
                    <a:pt x="1678186" y="268710"/>
                  </a:lnTo>
                  <a:lnTo>
                    <a:pt x="1690886" y="224882"/>
                  </a:lnTo>
                  <a:lnTo>
                    <a:pt x="1693425" y="193572"/>
                  </a:lnTo>
                  <a:lnTo>
                    <a:pt x="1692782" y="177722"/>
                  </a:lnTo>
                  <a:lnTo>
                    <a:pt x="1683538" y="132461"/>
                  </a:lnTo>
                  <a:lnTo>
                    <a:pt x="1664378" y="91691"/>
                  </a:lnTo>
                  <a:lnTo>
                    <a:pt x="1636658" y="56767"/>
                  </a:lnTo>
                  <a:lnTo>
                    <a:pt x="1601735" y="29047"/>
                  </a:lnTo>
                  <a:lnTo>
                    <a:pt x="1560965" y="9886"/>
                  </a:lnTo>
                  <a:lnTo>
                    <a:pt x="1515706" y="643"/>
                  </a:lnTo>
                  <a:lnTo>
                    <a:pt x="1499857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25">
              <a:extLst>
                <a:ext uri="{FF2B5EF4-FFF2-40B4-BE49-F238E27FC236}">
                  <a16:creationId xmlns:a16="http://schemas.microsoft.com/office/drawing/2014/main" xmlns="" id="{FE8BB972-BA2E-27EC-6BD3-6F48E1760A47}"/>
                </a:ext>
              </a:extLst>
            </p:cNvPr>
            <p:cNvSpPr/>
            <p:nvPr/>
          </p:nvSpPr>
          <p:spPr>
            <a:xfrm>
              <a:off x="5008327" y="2293495"/>
              <a:ext cx="2141855" cy="401955"/>
            </a:xfrm>
            <a:custGeom>
              <a:avLst/>
              <a:gdLst/>
              <a:ahLst/>
              <a:cxnLst/>
              <a:rect l="l" t="t" r="r" b="b"/>
              <a:pathLst>
                <a:path w="2141854" h="401955">
                  <a:moveTo>
                    <a:pt x="9928" y="369456"/>
                  </a:moveTo>
                  <a:lnTo>
                    <a:pt x="5792" y="369456"/>
                  </a:lnTo>
                  <a:lnTo>
                    <a:pt x="2894" y="371113"/>
                  </a:lnTo>
                  <a:lnTo>
                    <a:pt x="1656" y="374213"/>
                  </a:lnTo>
                  <a:lnTo>
                    <a:pt x="0" y="377935"/>
                  </a:lnTo>
                  <a:lnTo>
                    <a:pt x="41547" y="396607"/>
                  </a:lnTo>
                  <a:lnTo>
                    <a:pt x="79502" y="401753"/>
                  </a:lnTo>
                  <a:lnTo>
                    <a:pt x="1940352" y="401925"/>
                  </a:lnTo>
                  <a:lnTo>
                    <a:pt x="1956816" y="401258"/>
                  </a:lnTo>
                  <a:lnTo>
                    <a:pt x="1972917" y="399290"/>
                  </a:lnTo>
                  <a:lnTo>
                    <a:pt x="1988603" y="396073"/>
                  </a:lnTo>
                  <a:lnTo>
                    <a:pt x="2003823" y="391661"/>
                  </a:lnTo>
                  <a:lnTo>
                    <a:pt x="2018528" y="386102"/>
                  </a:lnTo>
                  <a:lnTo>
                    <a:pt x="88098" y="386102"/>
                  </a:lnTo>
                  <a:lnTo>
                    <a:pt x="75200" y="385680"/>
                  </a:lnTo>
                  <a:lnTo>
                    <a:pt x="37516" y="379295"/>
                  </a:lnTo>
                  <a:lnTo>
                    <a:pt x="10961" y="369662"/>
                  </a:lnTo>
                  <a:lnTo>
                    <a:pt x="9928" y="369456"/>
                  </a:lnTo>
                  <a:close/>
                </a:path>
                <a:path w="2141854" h="401955">
                  <a:moveTo>
                    <a:pt x="1940352" y="0"/>
                  </a:moveTo>
                  <a:lnTo>
                    <a:pt x="867963" y="0"/>
                  </a:lnTo>
                  <a:lnTo>
                    <a:pt x="864655" y="3204"/>
                  </a:lnTo>
                  <a:lnTo>
                    <a:pt x="864655" y="11891"/>
                  </a:lnTo>
                  <a:lnTo>
                    <a:pt x="867963" y="15303"/>
                  </a:lnTo>
                  <a:lnTo>
                    <a:pt x="1940352" y="15303"/>
                  </a:lnTo>
                  <a:lnTo>
                    <a:pt x="1955584" y="15918"/>
                  </a:lnTo>
                  <a:lnTo>
                    <a:pt x="1999044" y="24759"/>
                  </a:lnTo>
                  <a:lnTo>
                    <a:pt x="2038152" y="43095"/>
                  </a:lnTo>
                  <a:lnTo>
                    <a:pt x="2071622" y="69640"/>
                  </a:lnTo>
                  <a:lnTo>
                    <a:pt x="2098169" y="103110"/>
                  </a:lnTo>
                  <a:lnTo>
                    <a:pt x="2116505" y="142218"/>
                  </a:lnTo>
                  <a:lnTo>
                    <a:pt x="2125347" y="185680"/>
                  </a:lnTo>
                  <a:lnTo>
                    <a:pt x="2125962" y="200912"/>
                  </a:lnTo>
                  <a:lnTo>
                    <a:pt x="2125347" y="216085"/>
                  </a:lnTo>
                  <a:lnTo>
                    <a:pt x="2116505" y="259401"/>
                  </a:lnTo>
                  <a:lnTo>
                    <a:pt x="2098169" y="298410"/>
                  </a:lnTo>
                  <a:lnTo>
                    <a:pt x="2071622" y="331817"/>
                  </a:lnTo>
                  <a:lnTo>
                    <a:pt x="2038152" y="358329"/>
                  </a:lnTo>
                  <a:lnTo>
                    <a:pt x="1999044" y="376650"/>
                  </a:lnTo>
                  <a:lnTo>
                    <a:pt x="1955584" y="385488"/>
                  </a:lnTo>
                  <a:lnTo>
                    <a:pt x="1940352" y="386102"/>
                  </a:lnTo>
                  <a:lnTo>
                    <a:pt x="2018528" y="386102"/>
                  </a:lnTo>
                  <a:lnTo>
                    <a:pt x="2058995" y="363091"/>
                  </a:lnTo>
                  <a:lnTo>
                    <a:pt x="2092921" y="331659"/>
                  </a:lnTo>
                  <a:lnTo>
                    <a:pt x="2118897" y="293213"/>
                  </a:lnTo>
                  <a:lnTo>
                    <a:pt x="2135514" y="249162"/>
                  </a:lnTo>
                  <a:lnTo>
                    <a:pt x="2141366" y="200912"/>
                  </a:lnTo>
                  <a:lnTo>
                    <a:pt x="2140698" y="184449"/>
                  </a:lnTo>
                  <a:lnTo>
                    <a:pt x="2131101" y="137450"/>
                  </a:lnTo>
                  <a:lnTo>
                    <a:pt x="2111209" y="95128"/>
                  </a:lnTo>
                  <a:lnTo>
                    <a:pt x="2082427" y="58886"/>
                  </a:lnTo>
                  <a:lnTo>
                    <a:pt x="2046162" y="30127"/>
                  </a:lnTo>
                  <a:lnTo>
                    <a:pt x="2003823" y="10253"/>
                  </a:lnTo>
                  <a:lnTo>
                    <a:pt x="1956816" y="666"/>
                  </a:lnTo>
                  <a:lnTo>
                    <a:pt x="1940352" y="0"/>
                  </a:lnTo>
                  <a:close/>
                </a:path>
              </a:pathLst>
            </a:custGeom>
            <a:solidFill>
              <a:srgbClr val="6C8C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26">
              <a:extLst>
                <a:ext uri="{FF2B5EF4-FFF2-40B4-BE49-F238E27FC236}">
                  <a16:creationId xmlns:a16="http://schemas.microsoft.com/office/drawing/2014/main" xmlns="" id="{7E463BCB-170A-1359-CB52-3F030849030C}"/>
                </a:ext>
              </a:extLst>
            </p:cNvPr>
            <p:cNvSpPr/>
            <p:nvPr/>
          </p:nvSpPr>
          <p:spPr>
            <a:xfrm>
              <a:off x="4221615" y="1703954"/>
              <a:ext cx="871219" cy="871855"/>
            </a:xfrm>
            <a:custGeom>
              <a:avLst/>
              <a:gdLst/>
              <a:ahLst/>
              <a:cxnLst/>
              <a:rect l="l" t="t" r="r" b="b"/>
              <a:pathLst>
                <a:path w="871220" h="871855">
                  <a:moveTo>
                    <a:pt x="435672" y="0"/>
                  </a:moveTo>
                  <a:lnTo>
                    <a:pt x="364973" y="5711"/>
                  </a:lnTo>
                  <a:lnTo>
                    <a:pt x="297918" y="22242"/>
                  </a:lnTo>
                  <a:lnTo>
                    <a:pt x="235400" y="48691"/>
                  </a:lnTo>
                  <a:lnTo>
                    <a:pt x="178315" y="84154"/>
                  </a:lnTo>
                  <a:lnTo>
                    <a:pt x="127558" y="127729"/>
                  </a:lnTo>
                  <a:lnTo>
                    <a:pt x="84023" y="178513"/>
                  </a:lnTo>
                  <a:lnTo>
                    <a:pt x="48605" y="235602"/>
                  </a:lnTo>
                  <a:lnTo>
                    <a:pt x="22198" y="298094"/>
                  </a:lnTo>
                  <a:lnTo>
                    <a:pt x="5698" y="365086"/>
                  </a:lnTo>
                  <a:lnTo>
                    <a:pt x="0" y="435676"/>
                  </a:lnTo>
                  <a:lnTo>
                    <a:pt x="1443" y="471379"/>
                  </a:lnTo>
                  <a:lnTo>
                    <a:pt x="12654" y="540304"/>
                  </a:lnTo>
                  <a:lnTo>
                    <a:pt x="34219" y="605171"/>
                  </a:lnTo>
                  <a:lnTo>
                    <a:pt x="65243" y="665077"/>
                  </a:lnTo>
                  <a:lnTo>
                    <a:pt x="104832" y="719122"/>
                  </a:lnTo>
                  <a:lnTo>
                    <a:pt x="152090" y="766406"/>
                  </a:lnTo>
                  <a:lnTo>
                    <a:pt x="206123" y="806027"/>
                  </a:lnTo>
                  <a:lnTo>
                    <a:pt x="266036" y="837084"/>
                  </a:lnTo>
                  <a:lnTo>
                    <a:pt x="330934" y="858677"/>
                  </a:lnTo>
                  <a:lnTo>
                    <a:pt x="399923" y="869906"/>
                  </a:lnTo>
                  <a:lnTo>
                    <a:pt x="435672" y="871352"/>
                  </a:lnTo>
                  <a:lnTo>
                    <a:pt x="471373" y="869906"/>
                  </a:lnTo>
                  <a:lnTo>
                    <a:pt x="540281" y="858677"/>
                  </a:lnTo>
                  <a:lnTo>
                    <a:pt x="605116" y="837084"/>
                  </a:lnTo>
                  <a:lnTo>
                    <a:pt x="664980" y="806027"/>
                  </a:lnTo>
                  <a:lnTo>
                    <a:pt x="718977" y="766406"/>
                  </a:lnTo>
                  <a:lnTo>
                    <a:pt x="766210" y="719122"/>
                  </a:lnTo>
                  <a:lnTo>
                    <a:pt x="805782" y="665077"/>
                  </a:lnTo>
                  <a:lnTo>
                    <a:pt x="836798" y="605171"/>
                  </a:lnTo>
                  <a:lnTo>
                    <a:pt x="858359" y="540304"/>
                  </a:lnTo>
                  <a:lnTo>
                    <a:pt x="869569" y="471379"/>
                  </a:lnTo>
                  <a:lnTo>
                    <a:pt x="871012" y="435676"/>
                  </a:lnTo>
                  <a:lnTo>
                    <a:pt x="869569" y="399988"/>
                  </a:lnTo>
                  <a:lnTo>
                    <a:pt x="858359" y="331084"/>
                  </a:lnTo>
                  <a:lnTo>
                    <a:pt x="836798" y="266229"/>
                  </a:lnTo>
                  <a:lnTo>
                    <a:pt x="805782" y="206326"/>
                  </a:lnTo>
                  <a:lnTo>
                    <a:pt x="766210" y="152276"/>
                  </a:lnTo>
                  <a:lnTo>
                    <a:pt x="718977" y="104984"/>
                  </a:lnTo>
                  <a:lnTo>
                    <a:pt x="664980" y="65352"/>
                  </a:lnTo>
                  <a:lnTo>
                    <a:pt x="605116" y="34283"/>
                  </a:lnTo>
                  <a:lnTo>
                    <a:pt x="540281" y="12680"/>
                  </a:lnTo>
                  <a:lnTo>
                    <a:pt x="471373" y="1446"/>
                  </a:lnTo>
                  <a:lnTo>
                    <a:pt x="435672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27">
              <a:extLst>
                <a:ext uri="{FF2B5EF4-FFF2-40B4-BE49-F238E27FC236}">
                  <a16:creationId xmlns:a16="http://schemas.microsoft.com/office/drawing/2014/main" xmlns="" id="{4F32B820-5ADA-DDB1-0E3F-D8F07CED4A0F}"/>
                </a:ext>
              </a:extLst>
            </p:cNvPr>
            <p:cNvSpPr/>
            <p:nvPr/>
          </p:nvSpPr>
          <p:spPr>
            <a:xfrm>
              <a:off x="4184488" y="1666997"/>
              <a:ext cx="945515" cy="945515"/>
            </a:xfrm>
            <a:custGeom>
              <a:avLst/>
              <a:gdLst/>
              <a:ahLst/>
              <a:cxnLst/>
              <a:rect l="l" t="t" r="r" b="b"/>
              <a:pathLst>
                <a:path w="945514" h="945514">
                  <a:moveTo>
                    <a:pt x="472633" y="0"/>
                  </a:moveTo>
                  <a:lnTo>
                    <a:pt x="433869" y="1566"/>
                  </a:lnTo>
                  <a:lnTo>
                    <a:pt x="395969" y="6185"/>
                  </a:lnTo>
                  <a:lnTo>
                    <a:pt x="323244" y="24095"/>
                  </a:lnTo>
                  <a:lnTo>
                    <a:pt x="255430" y="52754"/>
                  </a:lnTo>
                  <a:lnTo>
                    <a:pt x="193502" y="91190"/>
                  </a:lnTo>
                  <a:lnTo>
                    <a:pt x="138430" y="138430"/>
                  </a:lnTo>
                  <a:lnTo>
                    <a:pt x="91190" y="193502"/>
                  </a:lnTo>
                  <a:lnTo>
                    <a:pt x="52754" y="255430"/>
                  </a:lnTo>
                  <a:lnTo>
                    <a:pt x="24095" y="323244"/>
                  </a:lnTo>
                  <a:lnTo>
                    <a:pt x="6185" y="395969"/>
                  </a:lnTo>
                  <a:lnTo>
                    <a:pt x="1566" y="433869"/>
                  </a:lnTo>
                  <a:lnTo>
                    <a:pt x="0" y="472633"/>
                  </a:lnTo>
                  <a:lnTo>
                    <a:pt x="1566" y="511396"/>
                  </a:lnTo>
                  <a:lnTo>
                    <a:pt x="6185" y="549297"/>
                  </a:lnTo>
                  <a:lnTo>
                    <a:pt x="24095" y="622023"/>
                  </a:lnTo>
                  <a:lnTo>
                    <a:pt x="52754" y="689837"/>
                  </a:lnTo>
                  <a:lnTo>
                    <a:pt x="91190" y="751767"/>
                  </a:lnTo>
                  <a:lnTo>
                    <a:pt x="138430" y="806838"/>
                  </a:lnTo>
                  <a:lnTo>
                    <a:pt x="193502" y="854078"/>
                  </a:lnTo>
                  <a:lnTo>
                    <a:pt x="255430" y="892515"/>
                  </a:lnTo>
                  <a:lnTo>
                    <a:pt x="323244" y="921174"/>
                  </a:lnTo>
                  <a:lnTo>
                    <a:pt x="395969" y="939083"/>
                  </a:lnTo>
                  <a:lnTo>
                    <a:pt x="433869" y="943703"/>
                  </a:lnTo>
                  <a:lnTo>
                    <a:pt x="472633" y="945269"/>
                  </a:lnTo>
                  <a:lnTo>
                    <a:pt x="511397" y="943703"/>
                  </a:lnTo>
                  <a:lnTo>
                    <a:pt x="549297" y="939083"/>
                  </a:lnTo>
                  <a:lnTo>
                    <a:pt x="622024" y="921174"/>
                  </a:lnTo>
                  <a:lnTo>
                    <a:pt x="657218" y="907840"/>
                  </a:lnTo>
                  <a:lnTo>
                    <a:pt x="472633" y="907840"/>
                  </a:lnTo>
                  <a:lnTo>
                    <a:pt x="436939" y="906397"/>
                  </a:lnTo>
                  <a:lnTo>
                    <a:pt x="368047" y="895192"/>
                  </a:lnTo>
                  <a:lnTo>
                    <a:pt x="303230" y="873639"/>
                  </a:lnTo>
                  <a:lnTo>
                    <a:pt x="243384" y="842636"/>
                  </a:lnTo>
                  <a:lnTo>
                    <a:pt x="189405" y="803078"/>
                  </a:lnTo>
                  <a:lnTo>
                    <a:pt x="142188" y="755861"/>
                  </a:lnTo>
                  <a:lnTo>
                    <a:pt x="102629" y="701881"/>
                  </a:lnTo>
                  <a:lnTo>
                    <a:pt x="71626" y="642035"/>
                  </a:lnTo>
                  <a:lnTo>
                    <a:pt x="50073" y="577218"/>
                  </a:lnTo>
                  <a:lnTo>
                    <a:pt x="38868" y="508326"/>
                  </a:lnTo>
                  <a:lnTo>
                    <a:pt x="37425" y="472633"/>
                  </a:lnTo>
                  <a:lnTo>
                    <a:pt x="38868" y="436939"/>
                  </a:lnTo>
                  <a:lnTo>
                    <a:pt x="50073" y="368047"/>
                  </a:lnTo>
                  <a:lnTo>
                    <a:pt x="71626" y="303230"/>
                  </a:lnTo>
                  <a:lnTo>
                    <a:pt x="102629" y="243384"/>
                  </a:lnTo>
                  <a:lnTo>
                    <a:pt x="142188" y="189405"/>
                  </a:lnTo>
                  <a:lnTo>
                    <a:pt x="189405" y="142188"/>
                  </a:lnTo>
                  <a:lnTo>
                    <a:pt x="243384" y="102629"/>
                  </a:lnTo>
                  <a:lnTo>
                    <a:pt x="303230" y="71626"/>
                  </a:lnTo>
                  <a:lnTo>
                    <a:pt x="368047" y="50073"/>
                  </a:lnTo>
                  <a:lnTo>
                    <a:pt x="436939" y="38868"/>
                  </a:lnTo>
                  <a:lnTo>
                    <a:pt x="472633" y="37425"/>
                  </a:lnTo>
                  <a:lnTo>
                    <a:pt x="657210" y="37425"/>
                  </a:lnTo>
                  <a:lnTo>
                    <a:pt x="656605" y="37141"/>
                  </a:lnTo>
                  <a:lnTo>
                    <a:pt x="622024" y="24095"/>
                  </a:lnTo>
                  <a:lnTo>
                    <a:pt x="586214" y="13735"/>
                  </a:lnTo>
                  <a:lnTo>
                    <a:pt x="549297" y="6185"/>
                  </a:lnTo>
                  <a:lnTo>
                    <a:pt x="511397" y="1566"/>
                  </a:lnTo>
                  <a:lnTo>
                    <a:pt x="472633" y="0"/>
                  </a:lnTo>
                  <a:close/>
                </a:path>
                <a:path w="945514" h="945514">
                  <a:moveTo>
                    <a:pt x="657210" y="37425"/>
                  </a:moveTo>
                  <a:lnTo>
                    <a:pt x="472633" y="37425"/>
                  </a:lnTo>
                  <a:lnTo>
                    <a:pt x="508326" y="38868"/>
                  </a:lnTo>
                  <a:lnTo>
                    <a:pt x="543225" y="43121"/>
                  </a:lnTo>
                  <a:lnTo>
                    <a:pt x="610191" y="59612"/>
                  </a:lnTo>
                  <a:lnTo>
                    <a:pt x="672635" y="86002"/>
                  </a:lnTo>
                  <a:lnTo>
                    <a:pt x="729660" y="121395"/>
                  </a:lnTo>
                  <a:lnTo>
                    <a:pt x="780370" y="164895"/>
                  </a:lnTo>
                  <a:lnTo>
                    <a:pt x="823870" y="215605"/>
                  </a:lnTo>
                  <a:lnTo>
                    <a:pt x="859263" y="272630"/>
                  </a:lnTo>
                  <a:lnTo>
                    <a:pt x="885653" y="335074"/>
                  </a:lnTo>
                  <a:lnTo>
                    <a:pt x="902144" y="402040"/>
                  </a:lnTo>
                  <a:lnTo>
                    <a:pt x="907840" y="472633"/>
                  </a:lnTo>
                  <a:lnTo>
                    <a:pt x="906397" y="508326"/>
                  </a:lnTo>
                  <a:lnTo>
                    <a:pt x="895192" y="577218"/>
                  </a:lnTo>
                  <a:lnTo>
                    <a:pt x="873639" y="642035"/>
                  </a:lnTo>
                  <a:lnTo>
                    <a:pt x="842636" y="701881"/>
                  </a:lnTo>
                  <a:lnTo>
                    <a:pt x="803078" y="755861"/>
                  </a:lnTo>
                  <a:lnTo>
                    <a:pt x="755861" y="803078"/>
                  </a:lnTo>
                  <a:lnTo>
                    <a:pt x="701881" y="842636"/>
                  </a:lnTo>
                  <a:lnTo>
                    <a:pt x="642035" y="873639"/>
                  </a:lnTo>
                  <a:lnTo>
                    <a:pt x="577218" y="895192"/>
                  </a:lnTo>
                  <a:lnTo>
                    <a:pt x="508326" y="906397"/>
                  </a:lnTo>
                  <a:lnTo>
                    <a:pt x="472633" y="907840"/>
                  </a:lnTo>
                  <a:lnTo>
                    <a:pt x="657218" y="907840"/>
                  </a:lnTo>
                  <a:lnTo>
                    <a:pt x="721599" y="874458"/>
                  </a:lnTo>
                  <a:lnTo>
                    <a:pt x="780221" y="831498"/>
                  </a:lnTo>
                  <a:lnTo>
                    <a:pt x="831498" y="780220"/>
                  </a:lnTo>
                  <a:lnTo>
                    <a:pt x="874458" y="721598"/>
                  </a:lnTo>
                  <a:lnTo>
                    <a:pt x="908128" y="656605"/>
                  </a:lnTo>
                  <a:lnTo>
                    <a:pt x="931533" y="586213"/>
                  </a:lnTo>
                  <a:lnTo>
                    <a:pt x="943703" y="511396"/>
                  </a:lnTo>
                  <a:lnTo>
                    <a:pt x="945269" y="472633"/>
                  </a:lnTo>
                  <a:lnTo>
                    <a:pt x="943703" y="433869"/>
                  </a:lnTo>
                  <a:lnTo>
                    <a:pt x="939083" y="395969"/>
                  </a:lnTo>
                  <a:lnTo>
                    <a:pt x="921174" y="323244"/>
                  </a:lnTo>
                  <a:lnTo>
                    <a:pt x="892515" y="255430"/>
                  </a:lnTo>
                  <a:lnTo>
                    <a:pt x="854079" y="193502"/>
                  </a:lnTo>
                  <a:lnTo>
                    <a:pt x="806838" y="138430"/>
                  </a:lnTo>
                  <a:lnTo>
                    <a:pt x="751767" y="91190"/>
                  </a:lnTo>
                  <a:lnTo>
                    <a:pt x="689838" y="52754"/>
                  </a:lnTo>
                  <a:lnTo>
                    <a:pt x="657210" y="37425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29">
              <a:extLst>
                <a:ext uri="{FF2B5EF4-FFF2-40B4-BE49-F238E27FC236}">
                  <a16:creationId xmlns:a16="http://schemas.microsoft.com/office/drawing/2014/main" xmlns="" id="{DAF8F903-38A3-C9D0-97A2-F8E9241100AD}"/>
                </a:ext>
              </a:extLst>
            </p:cNvPr>
            <p:cNvSpPr txBox="1"/>
            <p:nvPr/>
          </p:nvSpPr>
          <p:spPr>
            <a:xfrm>
              <a:off x="5213052" y="1906219"/>
              <a:ext cx="2255647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tr-TR" sz="1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Dr. </a:t>
              </a:r>
              <a:r>
                <a:rPr lang="tr-TR" sz="1000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Öğr</a:t>
              </a:r>
              <a:r>
                <a:rPr lang="tr-TR" sz="1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. Üyesi Gülşah </a:t>
              </a:r>
            </a:p>
            <a:p>
              <a:pPr marL="12700">
                <a:lnSpc>
                  <a:spcPct val="100000"/>
                </a:lnSpc>
              </a:pPr>
              <a:r>
                <a:rPr lang="tr-TR" sz="1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ahoma"/>
                  <a:cs typeface="Tahoma"/>
                </a:rPr>
                <a:t>KIRAN ELKOCA</a:t>
              </a:r>
              <a:endParaRPr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/>
                <a:cs typeface="Tahoma"/>
              </a:endParaRPr>
            </a:p>
          </p:txBody>
        </p:sp>
        <p:sp>
          <p:nvSpPr>
            <p:cNvPr id="337" name="object 33">
              <a:extLst>
                <a:ext uri="{FF2B5EF4-FFF2-40B4-BE49-F238E27FC236}">
                  <a16:creationId xmlns:a16="http://schemas.microsoft.com/office/drawing/2014/main" xmlns="" id="{CB432D53-B40B-4EA0-C1C4-34AC1FDC6E61}"/>
                </a:ext>
              </a:extLst>
            </p:cNvPr>
            <p:cNvSpPr txBox="1"/>
            <p:nvPr/>
          </p:nvSpPr>
          <p:spPr>
            <a:xfrm>
              <a:off x="5280336" y="2409106"/>
              <a:ext cx="1572781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tr-TR" sz="1000" b="1" dirty="0" smtClean="0">
                  <a:solidFill>
                    <a:srgbClr val="231F20"/>
                  </a:solidFill>
                  <a:latin typeface="Tahoma"/>
                  <a:cs typeface="Tahoma"/>
                </a:rPr>
                <a:t>Enstitü Müdür Yrd.</a:t>
              </a:r>
            </a:p>
          </p:txBody>
        </p:sp>
      </p:grpSp>
      <p:grpSp>
        <p:nvGrpSpPr>
          <p:cNvPr id="338" name="Grup 337">
            <a:extLst>
              <a:ext uri="{FF2B5EF4-FFF2-40B4-BE49-F238E27FC236}">
                <a16:creationId xmlns:a16="http://schemas.microsoft.com/office/drawing/2014/main" xmlns="" id="{739DA951-B0AB-6A81-0CE7-8695B283AF75}"/>
              </a:ext>
            </a:extLst>
          </p:cNvPr>
          <p:cNvGrpSpPr/>
          <p:nvPr/>
        </p:nvGrpSpPr>
        <p:grpSpPr>
          <a:xfrm>
            <a:off x="4683400" y="2255930"/>
            <a:ext cx="3427497" cy="1232773"/>
            <a:chOff x="4041202" y="1523558"/>
            <a:chExt cx="3427497" cy="1232535"/>
          </a:xfrm>
        </p:grpSpPr>
        <p:sp>
          <p:nvSpPr>
            <p:cNvPr id="339" name="object 22">
              <a:extLst>
                <a:ext uri="{FF2B5EF4-FFF2-40B4-BE49-F238E27FC236}">
                  <a16:creationId xmlns:a16="http://schemas.microsoft.com/office/drawing/2014/main" xmlns="" id="{9459D457-D770-D36D-44D8-582DDA4B98F3}"/>
                </a:ext>
              </a:extLst>
            </p:cNvPr>
            <p:cNvSpPr/>
            <p:nvPr/>
          </p:nvSpPr>
          <p:spPr>
            <a:xfrm>
              <a:off x="4041202" y="1523558"/>
              <a:ext cx="1232535" cy="1232535"/>
            </a:xfrm>
            <a:custGeom>
              <a:avLst/>
              <a:gdLst/>
              <a:ahLst/>
              <a:cxnLst/>
              <a:rect l="l" t="t" r="r" b="b"/>
              <a:pathLst>
                <a:path w="1232535" h="1232535">
                  <a:moveTo>
                    <a:pt x="616074" y="0"/>
                  </a:moveTo>
                  <a:lnTo>
                    <a:pt x="565539" y="2041"/>
                  </a:lnTo>
                  <a:lnTo>
                    <a:pt x="516131" y="8061"/>
                  </a:lnTo>
                  <a:lnTo>
                    <a:pt x="468007" y="17901"/>
                  </a:lnTo>
                  <a:lnTo>
                    <a:pt x="421327" y="31402"/>
                  </a:lnTo>
                  <a:lnTo>
                    <a:pt x="376248" y="48406"/>
                  </a:lnTo>
                  <a:lnTo>
                    <a:pt x="332929" y="68754"/>
                  </a:lnTo>
                  <a:lnTo>
                    <a:pt x="291529" y="92289"/>
                  </a:lnTo>
                  <a:lnTo>
                    <a:pt x="252206" y="118850"/>
                  </a:lnTo>
                  <a:lnTo>
                    <a:pt x="215118" y="148281"/>
                  </a:lnTo>
                  <a:lnTo>
                    <a:pt x="180424" y="180423"/>
                  </a:lnTo>
                  <a:lnTo>
                    <a:pt x="148282" y="215117"/>
                  </a:lnTo>
                  <a:lnTo>
                    <a:pt x="118851" y="252204"/>
                  </a:lnTo>
                  <a:lnTo>
                    <a:pt x="92289" y="291527"/>
                  </a:lnTo>
                  <a:lnTo>
                    <a:pt x="68755" y="332927"/>
                  </a:lnTo>
                  <a:lnTo>
                    <a:pt x="48406" y="376246"/>
                  </a:lnTo>
                  <a:lnTo>
                    <a:pt x="31402" y="421325"/>
                  </a:lnTo>
                  <a:lnTo>
                    <a:pt x="17901" y="468005"/>
                  </a:lnTo>
                  <a:lnTo>
                    <a:pt x="8061" y="516128"/>
                  </a:lnTo>
                  <a:lnTo>
                    <a:pt x="2041" y="565537"/>
                  </a:lnTo>
                  <a:lnTo>
                    <a:pt x="0" y="616071"/>
                  </a:lnTo>
                  <a:lnTo>
                    <a:pt x="2041" y="666607"/>
                  </a:lnTo>
                  <a:lnTo>
                    <a:pt x="8061" y="716017"/>
                  </a:lnTo>
                  <a:lnTo>
                    <a:pt x="17901" y="764143"/>
                  </a:lnTo>
                  <a:lnTo>
                    <a:pt x="31402" y="810828"/>
                  </a:lnTo>
                  <a:lnTo>
                    <a:pt x="48406" y="855912"/>
                  </a:lnTo>
                  <a:lnTo>
                    <a:pt x="68755" y="899237"/>
                  </a:lnTo>
                  <a:lnTo>
                    <a:pt x="92289" y="940644"/>
                  </a:lnTo>
                  <a:lnTo>
                    <a:pt x="118851" y="979974"/>
                  </a:lnTo>
                  <a:lnTo>
                    <a:pt x="148282" y="1017069"/>
                  </a:lnTo>
                  <a:lnTo>
                    <a:pt x="180424" y="1051771"/>
                  </a:lnTo>
                  <a:lnTo>
                    <a:pt x="215118" y="1083921"/>
                  </a:lnTo>
                  <a:lnTo>
                    <a:pt x="252206" y="1113359"/>
                  </a:lnTo>
                  <a:lnTo>
                    <a:pt x="291529" y="1139929"/>
                  </a:lnTo>
                  <a:lnTo>
                    <a:pt x="332929" y="1163470"/>
                  </a:lnTo>
                  <a:lnTo>
                    <a:pt x="376248" y="1183824"/>
                  </a:lnTo>
                  <a:lnTo>
                    <a:pt x="421327" y="1200834"/>
                  </a:lnTo>
                  <a:lnTo>
                    <a:pt x="468007" y="1214339"/>
                  </a:lnTo>
                  <a:lnTo>
                    <a:pt x="516131" y="1224183"/>
                  </a:lnTo>
                  <a:lnTo>
                    <a:pt x="565539" y="1230205"/>
                  </a:lnTo>
                  <a:lnTo>
                    <a:pt x="616074" y="1232247"/>
                  </a:lnTo>
                  <a:lnTo>
                    <a:pt x="666623" y="1230205"/>
                  </a:lnTo>
                  <a:lnTo>
                    <a:pt x="716045" y="1224183"/>
                  </a:lnTo>
                  <a:lnTo>
                    <a:pt x="764180" y="1214339"/>
                  </a:lnTo>
                  <a:lnTo>
                    <a:pt x="810871" y="1200834"/>
                  </a:lnTo>
                  <a:lnTo>
                    <a:pt x="855959" y="1183824"/>
                  </a:lnTo>
                  <a:lnTo>
                    <a:pt x="899285" y="1163470"/>
                  </a:lnTo>
                  <a:lnTo>
                    <a:pt x="940692" y="1139929"/>
                  </a:lnTo>
                  <a:lnTo>
                    <a:pt x="980022" y="1113359"/>
                  </a:lnTo>
                  <a:lnTo>
                    <a:pt x="1017114" y="1083921"/>
                  </a:lnTo>
                  <a:lnTo>
                    <a:pt x="1051813" y="1051771"/>
                  </a:lnTo>
                  <a:lnTo>
                    <a:pt x="1083958" y="1017069"/>
                  </a:lnTo>
                  <a:lnTo>
                    <a:pt x="1113392" y="979974"/>
                  </a:lnTo>
                  <a:lnTo>
                    <a:pt x="1139956" y="940644"/>
                  </a:lnTo>
                  <a:lnTo>
                    <a:pt x="1163492" y="899237"/>
                  </a:lnTo>
                  <a:lnTo>
                    <a:pt x="1183842" y="855912"/>
                  </a:lnTo>
                  <a:lnTo>
                    <a:pt x="1200846" y="810828"/>
                  </a:lnTo>
                  <a:lnTo>
                    <a:pt x="1214348" y="764143"/>
                  </a:lnTo>
                  <a:lnTo>
                    <a:pt x="1224188" y="716017"/>
                  </a:lnTo>
                  <a:lnTo>
                    <a:pt x="1230208" y="666607"/>
                  </a:lnTo>
                  <a:lnTo>
                    <a:pt x="1232250" y="616071"/>
                  </a:lnTo>
                  <a:lnTo>
                    <a:pt x="1230208" y="565537"/>
                  </a:lnTo>
                  <a:lnTo>
                    <a:pt x="1224188" y="516128"/>
                  </a:lnTo>
                  <a:lnTo>
                    <a:pt x="1214348" y="468005"/>
                  </a:lnTo>
                  <a:lnTo>
                    <a:pt x="1200846" y="421325"/>
                  </a:lnTo>
                  <a:lnTo>
                    <a:pt x="1183842" y="376246"/>
                  </a:lnTo>
                  <a:lnTo>
                    <a:pt x="1163492" y="332927"/>
                  </a:lnTo>
                  <a:lnTo>
                    <a:pt x="1139956" y="291527"/>
                  </a:lnTo>
                  <a:lnTo>
                    <a:pt x="1113392" y="252204"/>
                  </a:lnTo>
                  <a:lnTo>
                    <a:pt x="1083958" y="215117"/>
                  </a:lnTo>
                  <a:lnTo>
                    <a:pt x="1051813" y="180423"/>
                  </a:lnTo>
                  <a:lnTo>
                    <a:pt x="1017114" y="148281"/>
                  </a:lnTo>
                  <a:lnTo>
                    <a:pt x="980022" y="118850"/>
                  </a:lnTo>
                  <a:lnTo>
                    <a:pt x="940692" y="92289"/>
                  </a:lnTo>
                  <a:lnTo>
                    <a:pt x="899285" y="68754"/>
                  </a:lnTo>
                  <a:lnTo>
                    <a:pt x="855959" y="48406"/>
                  </a:lnTo>
                  <a:lnTo>
                    <a:pt x="810871" y="31402"/>
                  </a:lnTo>
                  <a:lnTo>
                    <a:pt x="764180" y="17901"/>
                  </a:lnTo>
                  <a:lnTo>
                    <a:pt x="716045" y="8061"/>
                  </a:lnTo>
                  <a:lnTo>
                    <a:pt x="666623" y="2041"/>
                  </a:lnTo>
                  <a:lnTo>
                    <a:pt x="616074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0" name="object 23">
              <a:extLst>
                <a:ext uri="{FF2B5EF4-FFF2-40B4-BE49-F238E27FC236}">
                  <a16:creationId xmlns:a16="http://schemas.microsoft.com/office/drawing/2014/main" xmlns="" id="{8CA24E90-2336-721D-57DD-8201BFBC43A0}"/>
                </a:ext>
              </a:extLst>
            </p:cNvPr>
            <p:cNvSpPr/>
            <p:nvPr/>
          </p:nvSpPr>
          <p:spPr>
            <a:xfrm>
              <a:off x="4126406" y="1608656"/>
              <a:ext cx="1062355" cy="1062355"/>
            </a:xfrm>
            <a:custGeom>
              <a:avLst/>
              <a:gdLst/>
              <a:ahLst/>
              <a:cxnLst/>
              <a:rect l="l" t="t" r="r" b="b"/>
              <a:pathLst>
                <a:path w="1062354" h="1062355">
                  <a:moveTo>
                    <a:pt x="530974" y="0"/>
                  </a:moveTo>
                  <a:lnTo>
                    <a:pt x="487425" y="1760"/>
                  </a:lnTo>
                  <a:lnTo>
                    <a:pt x="444846" y="6952"/>
                  </a:lnTo>
                  <a:lnTo>
                    <a:pt x="403374" y="15437"/>
                  </a:lnTo>
                  <a:lnTo>
                    <a:pt x="363144" y="27079"/>
                  </a:lnTo>
                  <a:lnTo>
                    <a:pt x="324293" y="41740"/>
                  </a:lnTo>
                  <a:lnTo>
                    <a:pt x="286959" y="59285"/>
                  </a:lnTo>
                  <a:lnTo>
                    <a:pt x="251278" y="79576"/>
                  </a:lnTo>
                  <a:lnTo>
                    <a:pt x="217386" y="102476"/>
                  </a:lnTo>
                  <a:lnTo>
                    <a:pt x="185420" y="127848"/>
                  </a:lnTo>
                  <a:lnTo>
                    <a:pt x="155517" y="155556"/>
                  </a:lnTo>
                  <a:lnTo>
                    <a:pt x="127814" y="185463"/>
                  </a:lnTo>
                  <a:lnTo>
                    <a:pt x="102446" y="217431"/>
                  </a:lnTo>
                  <a:lnTo>
                    <a:pt x="79551" y="251324"/>
                  </a:lnTo>
                  <a:lnTo>
                    <a:pt x="59265" y="287005"/>
                  </a:lnTo>
                  <a:lnTo>
                    <a:pt x="41726" y="324337"/>
                  </a:lnTo>
                  <a:lnTo>
                    <a:pt x="27069" y="363184"/>
                  </a:lnTo>
                  <a:lnTo>
                    <a:pt x="15431" y="403407"/>
                  </a:lnTo>
                  <a:lnTo>
                    <a:pt x="6949" y="444872"/>
                  </a:lnTo>
                  <a:lnTo>
                    <a:pt x="1760" y="487439"/>
                  </a:lnTo>
                  <a:lnTo>
                    <a:pt x="0" y="530974"/>
                  </a:lnTo>
                  <a:lnTo>
                    <a:pt x="1760" y="574522"/>
                  </a:lnTo>
                  <a:lnTo>
                    <a:pt x="6949" y="617101"/>
                  </a:lnTo>
                  <a:lnTo>
                    <a:pt x="15431" y="658573"/>
                  </a:lnTo>
                  <a:lnTo>
                    <a:pt x="27069" y="698803"/>
                  </a:lnTo>
                  <a:lnTo>
                    <a:pt x="41726" y="737653"/>
                  </a:lnTo>
                  <a:lnTo>
                    <a:pt x="59265" y="774987"/>
                  </a:lnTo>
                  <a:lnTo>
                    <a:pt x="79551" y="810668"/>
                  </a:lnTo>
                  <a:lnTo>
                    <a:pt x="102446" y="844560"/>
                  </a:lnTo>
                  <a:lnTo>
                    <a:pt x="127814" y="876525"/>
                  </a:lnTo>
                  <a:lnTo>
                    <a:pt x="155517" y="906428"/>
                  </a:lnTo>
                  <a:lnTo>
                    <a:pt x="185420" y="934132"/>
                  </a:lnTo>
                  <a:lnTo>
                    <a:pt x="217386" y="959499"/>
                  </a:lnTo>
                  <a:lnTo>
                    <a:pt x="251278" y="982394"/>
                  </a:lnTo>
                  <a:lnTo>
                    <a:pt x="286959" y="1002680"/>
                  </a:lnTo>
                  <a:lnTo>
                    <a:pt x="324293" y="1020219"/>
                  </a:lnTo>
                  <a:lnTo>
                    <a:pt x="363144" y="1034876"/>
                  </a:lnTo>
                  <a:lnTo>
                    <a:pt x="403374" y="1046514"/>
                  </a:lnTo>
                  <a:lnTo>
                    <a:pt x="444846" y="1054996"/>
                  </a:lnTo>
                  <a:lnTo>
                    <a:pt x="487425" y="1060185"/>
                  </a:lnTo>
                  <a:lnTo>
                    <a:pt x="530974" y="1061946"/>
                  </a:lnTo>
                  <a:lnTo>
                    <a:pt x="574508" y="1060185"/>
                  </a:lnTo>
                  <a:lnTo>
                    <a:pt x="617075" y="1054996"/>
                  </a:lnTo>
                  <a:lnTo>
                    <a:pt x="658539" y="1046514"/>
                  </a:lnTo>
                  <a:lnTo>
                    <a:pt x="698763" y="1034876"/>
                  </a:lnTo>
                  <a:lnTo>
                    <a:pt x="737609" y="1020219"/>
                  </a:lnTo>
                  <a:lnTo>
                    <a:pt x="774941" y="1002680"/>
                  </a:lnTo>
                  <a:lnTo>
                    <a:pt x="810622" y="982394"/>
                  </a:lnTo>
                  <a:lnTo>
                    <a:pt x="844515" y="959499"/>
                  </a:lnTo>
                  <a:lnTo>
                    <a:pt x="876483" y="934132"/>
                  </a:lnTo>
                  <a:lnTo>
                    <a:pt x="906389" y="906428"/>
                  </a:lnTo>
                  <a:lnTo>
                    <a:pt x="934097" y="876525"/>
                  </a:lnTo>
                  <a:lnTo>
                    <a:pt x="959469" y="844560"/>
                  </a:lnTo>
                  <a:lnTo>
                    <a:pt x="982369" y="810668"/>
                  </a:lnTo>
                  <a:lnTo>
                    <a:pt x="1002660" y="774987"/>
                  </a:lnTo>
                  <a:lnTo>
                    <a:pt x="1020205" y="737653"/>
                  </a:lnTo>
                  <a:lnTo>
                    <a:pt x="1034866" y="698803"/>
                  </a:lnTo>
                  <a:lnTo>
                    <a:pt x="1046508" y="658573"/>
                  </a:lnTo>
                  <a:lnTo>
                    <a:pt x="1054993" y="617101"/>
                  </a:lnTo>
                  <a:lnTo>
                    <a:pt x="1060185" y="574522"/>
                  </a:lnTo>
                  <a:lnTo>
                    <a:pt x="1061946" y="530974"/>
                  </a:lnTo>
                  <a:lnTo>
                    <a:pt x="1060185" y="487439"/>
                  </a:lnTo>
                  <a:lnTo>
                    <a:pt x="1054993" y="444872"/>
                  </a:lnTo>
                  <a:lnTo>
                    <a:pt x="1046508" y="403407"/>
                  </a:lnTo>
                  <a:lnTo>
                    <a:pt x="1034866" y="363184"/>
                  </a:lnTo>
                  <a:lnTo>
                    <a:pt x="1020205" y="324337"/>
                  </a:lnTo>
                  <a:lnTo>
                    <a:pt x="1002660" y="287005"/>
                  </a:lnTo>
                  <a:lnTo>
                    <a:pt x="982369" y="251324"/>
                  </a:lnTo>
                  <a:lnTo>
                    <a:pt x="959469" y="217431"/>
                  </a:lnTo>
                  <a:lnTo>
                    <a:pt x="934097" y="185463"/>
                  </a:lnTo>
                  <a:lnTo>
                    <a:pt x="906389" y="155556"/>
                  </a:lnTo>
                  <a:lnTo>
                    <a:pt x="876483" y="127848"/>
                  </a:lnTo>
                  <a:lnTo>
                    <a:pt x="844515" y="102476"/>
                  </a:lnTo>
                  <a:lnTo>
                    <a:pt x="810622" y="79576"/>
                  </a:lnTo>
                  <a:lnTo>
                    <a:pt x="774941" y="59285"/>
                  </a:lnTo>
                  <a:lnTo>
                    <a:pt x="737609" y="41740"/>
                  </a:lnTo>
                  <a:lnTo>
                    <a:pt x="698763" y="27079"/>
                  </a:lnTo>
                  <a:lnTo>
                    <a:pt x="658539" y="15437"/>
                  </a:lnTo>
                  <a:lnTo>
                    <a:pt x="617075" y="6952"/>
                  </a:lnTo>
                  <a:lnTo>
                    <a:pt x="574508" y="1760"/>
                  </a:lnTo>
                  <a:lnTo>
                    <a:pt x="530974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1" name="object 24">
              <a:extLst>
                <a:ext uri="{FF2B5EF4-FFF2-40B4-BE49-F238E27FC236}">
                  <a16:creationId xmlns:a16="http://schemas.microsoft.com/office/drawing/2014/main" xmlns="" id="{AA3676DA-7974-9156-D829-9190699BEB60}"/>
                </a:ext>
              </a:extLst>
            </p:cNvPr>
            <p:cNvSpPr/>
            <p:nvPr/>
          </p:nvSpPr>
          <p:spPr>
            <a:xfrm>
              <a:off x="5246843" y="1860669"/>
              <a:ext cx="1720790" cy="352907"/>
            </a:xfrm>
            <a:custGeom>
              <a:avLst/>
              <a:gdLst/>
              <a:ahLst/>
              <a:cxnLst/>
              <a:rect l="l" t="t" r="r" b="b"/>
              <a:pathLst>
                <a:path w="1693545" h="386714">
                  <a:moveTo>
                    <a:pt x="1499857" y="0"/>
                  </a:moveTo>
                  <a:lnTo>
                    <a:pt x="193568" y="0"/>
                  </a:lnTo>
                  <a:lnTo>
                    <a:pt x="177719" y="643"/>
                  </a:lnTo>
                  <a:lnTo>
                    <a:pt x="132460" y="9886"/>
                  </a:lnTo>
                  <a:lnTo>
                    <a:pt x="91691" y="29047"/>
                  </a:lnTo>
                  <a:lnTo>
                    <a:pt x="56767" y="56767"/>
                  </a:lnTo>
                  <a:lnTo>
                    <a:pt x="29047" y="91691"/>
                  </a:lnTo>
                  <a:lnTo>
                    <a:pt x="9886" y="132461"/>
                  </a:lnTo>
                  <a:lnTo>
                    <a:pt x="643" y="177722"/>
                  </a:lnTo>
                  <a:lnTo>
                    <a:pt x="0" y="193572"/>
                  </a:lnTo>
                  <a:lnTo>
                    <a:pt x="643" y="209403"/>
                  </a:lnTo>
                  <a:lnTo>
                    <a:pt x="9886" y="254586"/>
                  </a:lnTo>
                  <a:lnTo>
                    <a:pt x="29047" y="295257"/>
                  </a:lnTo>
                  <a:lnTo>
                    <a:pt x="56767" y="330074"/>
                  </a:lnTo>
                  <a:lnTo>
                    <a:pt x="91691" y="357695"/>
                  </a:lnTo>
                  <a:lnTo>
                    <a:pt x="132460" y="376779"/>
                  </a:lnTo>
                  <a:lnTo>
                    <a:pt x="177719" y="385982"/>
                  </a:lnTo>
                  <a:lnTo>
                    <a:pt x="193568" y="386622"/>
                  </a:lnTo>
                  <a:lnTo>
                    <a:pt x="1499857" y="386622"/>
                  </a:lnTo>
                  <a:lnTo>
                    <a:pt x="1546311" y="381011"/>
                  </a:lnTo>
                  <a:lnTo>
                    <a:pt x="1588727" y="365072"/>
                  </a:lnTo>
                  <a:lnTo>
                    <a:pt x="1625750" y="340147"/>
                  </a:lnTo>
                  <a:lnTo>
                    <a:pt x="1656022" y="307579"/>
                  </a:lnTo>
                  <a:lnTo>
                    <a:pt x="1678186" y="268710"/>
                  </a:lnTo>
                  <a:lnTo>
                    <a:pt x="1690886" y="224882"/>
                  </a:lnTo>
                  <a:lnTo>
                    <a:pt x="1693425" y="193572"/>
                  </a:lnTo>
                  <a:lnTo>
                    <a:pt x="1692782" y="177722"/>
                  </a:lnTo>
                  <a:lnTo>
                    <a:pt x="1683538" y="132461"/>
                  </a:lnTo>
                  <a:lnTo>
                    <a:pt x="1664378" y="91691"/>
                  </a:lnTo>
                  <a:lnTo>
                    <a:pt x="1636658" y="56767"/>
                  </a:lnTo>
                  <a:lnTo>
                    <a:pt x="1601735" y="29047"/>
                  </a:lnTo>
                  <a:lnTo>
                    <a:pt x="1560965" y="9886"/>
                  </a:lnTo>
                  <a:lnTo>
                    <a:pt x="1515706" y="643"/>
                  </a:lnTo>
                  <a:lnTo>
                    <a:pt x="1499857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r>
                <a:rPr lang="tr-TR" sz="10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</a:t>
              </a:r>
            </a:p>
            <a:p>
              <a:r>
                <a:rPr lang="tr-TR" sz="1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tr-TR" sz="10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Mehmet GÜRSES</a:t>
              </a:r>
            </a:p>
            <a:p>
              <a:endParaRPr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2" name="object 25">
              <a:extLst>
                <a:ext uri="{FF2B5EF4-FFF2-40B4-BE49-F238E27FC236}">
                  <a16:creationId xmlns:a16="http://schemas.microsoft.com/office/drawing/2014/main" xmlns="" id="{FE8BB972-BA2E-27EC-6BD3-6F48E1760A47}"/>
                </a:ext>
              </a:extLst>
            </p:cNvPr>
            <p:cNvSpPr/>
            <p:nvPr/>
          </p:nvSpPr>
          <p:spPr>
            <a:xfrm>
              <a:off x="5008327" y="2293495"/>
              <a:ext cx="2141855" cy="401955"/>
            </a:xfrm>
            <a:custGeom>
              <a:avLst/>
              <a:gdLst/>
              <a:ahLst/>
              <a:cxnLst/>
              <a:rect l="l" t="t" r="r" b="b"/>
              <a:pathLst>
                <a:path w="2141854" h="401955">
                  <a:moveTo>
                    <a:pt x="9928" y="369456"/>
                  </a:moveTo>
                  <a:lnTo>
                    <a:pt x="5792" y="369456"/>
                  </a:lnTo>
                  <a:lnTo>
                    <a:pt x="2894" y="371113"/>
                  </a:lnTo>
                  <a:lnTo>
                    <a:pt x="1656" y="374213"/>
                  </a:lnTo>
                  <a:lnTo>
                    <a:pt x="0" y="377935"/>
                  </a:lnTo>
                  <a:lnTo>
                    <a:pt x="41547" y="396607"/>
                  </a:lnTo>
                  <a:lnTo>
                    <a:pt x="79502" y="401753"/>
                  </a:lnTo>
                  <a:lnTo>
                    <a:pt x="1940352" y="401925"/>
                  </a:lnTo>
                  <a:lnTo>
                    <a:pt x="1956816" y="401258"/>
                  </a:lnTo>
                  <a:lnTo>
                    <a:pt x="1972917" y="399290"/>
                  </a:lnTo>
                  <a:lnTo>
                    <a:pt x="1988603" y="396073"/>
                  </a:lnTo>
                  <a:lnTo>
                    <a:pt x="2003823" y="391661"/>
                  </a:lnTo>
                  <a:lnTo>
                    <a:pt x="2018528" y="386102"/>
                  </a:lnTo>
                  <a:lnTo>
                    <a:pt x="88098" y="386102"/>
                  </a:lnTo>
                  <a:lnTo>
                    <a:pt x="75200" y="385680"/>
                  </a:lnTo>
                  <a:lnTo>
                    <a:pt x="37516" y="379295"/>
                  </a:lnTo>
                  <a:lnTo>
                    <a:pt x="10961" y="369662"/>
                  </a:lnTo>
                  <a:lnTo>
                    <a:pt x="9928" y="369456"/>
                  </a:lnTo>
                  <a:close/>
                </a:path>
                <a:path w="2141854" h="401955">
                  <a:moveTo>
                    <a:pt x="1940352" y="0"/>
                  </a:moveTo>
                  <a:lnTo>
                    <a:pt x="867963" y="0"/>
                  </a:lnTo>
                  <a:lnTo>
                    <a:pt x="864655" y="3204"/>
                  </a:lnTo>
                  <a:lnTo>
                    <a:pt x="864655" y="11891"/>
                  </a:lnTo>
                  <a:lnTo>
                    <a:pt x="867963" y="15303"/>
                  </a:lnTo>
                  <a:lnTo>
                    <a:pt x="1940352" y="15303"/>
                  </a:lnTo>
                  <a:lnTo>
                    <a:pt x="1955584" y="15918"/>
                  </a:lnTo>
                  <a:lnTo>
                    <a:pt x="1999044" y="24759"/>
                  </a:lnTo>
                  <a:lnTo>
                    <a:pt x="2038152" y="43095"/>
                  </a:lnTo>
                  <a:lnTo>
                    <a:pt x="2071622" y="69640"/>
                  </a:lnTo>
                  <a:lnTo>
                    <a:pt x="2098169" y="103110"/>
                  </a:lnTo>
                  <a:lnTo>
                    <a:pt x="2116505" y="142218"/>
                  </a:lnTo>
                  <a:lnTo>
                    <a:pt x="2125347" y="185680"/>
                  </a:lnTo>
                  <a:lnTo>
                    <a:pt x="2125962" y="200912"/>
                  </a:lnTo>
                  <a:lnTo>
                    <a:pt x="2125347" y="216085"/>
                  </a:lnTo>
                  <a:lnTo>
                    <a:pt x="2116505" y="259401"/>
                  </a:lnTo>
                  <a:lnTo>
                    <a:pt x="2098169" y="298410"/>
                  </a:lnTo>
                  <a:lnTo>
                    <a:pt x="2071622" y="331817"/>
                  </a:lnTo>
                  <a:lnTo>
                    <a:pt x="2038152" y="358329"/>
                  </a:lnTo>
                  <a:lnTo>
                    <a:pt x="1999044" y="376650"/>
                  </a:lnTo>
                  <a:lnTo>
                    <a:pt x="1955584" y="385488"/>
                  </a:lnTo>
                  <a:lnTo>
                    <a:pt x="1940352" y="386102"/>
                  </a:lnTo>
                  <a:lnTo>
                    <a:pt x="2018528" y="386102"/>
                  </a:lnTo>
                  <a:lnTo>
                    <a:pt x="2058995" y="363091"/>
                  </a:lnTo>
                  <a:lnTo>
                    <a:pt x="2092921" y="331659"/>
                  </a:lnTo>
                  <a:lnTo>
                    <a:pt x="2118897" y="293213"/>
                  </a:lnTo>
                  <a:lnTo>
                    <a:pt x="2135514" y="249162"/>
                  </a:lnTo>
                  <a:lnTo>
                    <a:pt x="2141366" y="200912"/>
                  </a:lnTo>
                  <a:lnTo>
                    <a:pt x="2140698" y="184449"/>
                  </a:lnTo>
                  <a:lnTo>
                    <a:pt x="2131101" y="137450"/>
                  </a:lnTo>
                  <a:lnTo>
                    <a:pt x="2111209" y="95128"/>
                  </a:lnTo>
                  <a:lnTo>
                    <a:pt x="2082427" y="58886"/>
                  </a:lnTo>
                  <a:lnTo>
                    <a:pt x="2046162" y="30127"/>
                  </a:lnTo>
                  <a:lnTo>
                    <a:pt x="2003823" y="10253"/>
                  </a:lnTo>
                  <a:lnTo>
                    <a:pt x="1956816" y="666"/>
                  </a:lnTo>
                  <a:lnTo>
                    <a:pt x="1940352" y="0"/>
                  </a:lnTo>
                  <a:close/>
                </a:path>
              </a:pathLst>
            </a:custGeom>
            <a:solidFill>
              <a:srgbClr val="6C8C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3" name="object 26">
              <a:extLst>
                <a:ext uri="{FF2B5EF4-FFF2-40B4-BE49-F238E27FC236}">
                  <a16:creationId xmlns:a16="http://schemas.microsoft.com/office/drawing/2014/main" xmlns="" id="{7E463BCB-170A-1359-CB52-3F030849030C}"/>
                </a:ext>
              </a:extLst>
            </p:cNvPr>
            <p:cNvSpPr/>
            <p:nvPr/>
          </p:nvSpPr>
          <p:spPr>
            <a:xfrm>
              <a:off x="4221615" y="1703954"/>
              <a:ext cx="871219" cy="871855"/>
            </a:xfrm>
            <a:custGeom>
              <a:avLst/>
              <a:gdLst/>
              <a:ahLst/>
              <a:cxnLst/>
              <a:rect l="l" t="t" r="r" b="b"/>
              <a:pathLst>
                <a:path w="871220" h="871855">
                  <a:moveTo>
                    <a:pt x="435672" y="0"/>
                  </a:moveTo>
                  <a:lnTo>
                    <a:pt x="364973" y="5711"/>
                  </a:lnTo>
                  <a:lnTo>
                    <a:pt x="297918" y="22242"/>
                  </a:lnTo>
                  <a:lnTo>
                    <a:pt x="235400" y="48691"/>
                  </a:lnTo>
                  <a:lnTo>
                    <a:pt x="178315" y="84154"/>
                  </a:lnTo>
                  <a:lnTo>
                    <a:pt x="127558" y="127729"/>
                  </a:lnTo>
                  <a:lnTo>
                    <a:pt x="84023" y="178513"/>
                  </a:lnTo>
                  <a:lnTo>
                    <a:pt x="48605" y="235602"/>
                  </a:lnTo>
                  <a:lnTo>
                    <a:pt x="22198" y="298094"/>
                  </a:lnTo>
                  <a:lnTo>
                    <a:pt x="5698" y="365086"/>
                  </a:lnTo>
                  <a:lnTo>
                    <a:pt x="0" y="435676"/>
                  </a:lnTo>
                  <a:lnTo>
                    <a:pt x="1443" y="471379"/>
                  </a:lnTo>
                  <a:lnTo>
                    <a:pt x="12654" y="540304"/>
                  </a:lnTo>
                  <a:lnTo>
                    <a:pt x="34219" y="605171"/>
                  </a:lnTo>
                  <a:lnTo>
                    <a:pt x="65243" y="665077"/>
                  </a:lnTo>
                  <a:lnTo>
                    <a:pt x="104832" y="719122"/>
                  </a:lnTo>
                  <a:lnTo>
                    <a:pt x="152090" y="766406"/>
                  </a:lnTo>
                  <a:lnTo>
                    <a:pt x="206123" y="806027"/>
                  </a:lnTo>
                  <a:lnTo>
                    <a:pt x="266036" y="837084"/>
                  </a:lnTo>
                  <a:lnTo>
                    <a:pt x="330934" y="858677"/>
                  </a:lnTo>
                  <a:lnTo>
                    <a:pt x="399923" y="869906"/>
                  </a:lnTo>
                  <a:lnTo>
                    <a:pt x="435672" y="871352"/>
                  </a:lnTo>
                  <a:lnTo>
                    <a:pt x="471373" y="869906"/>
                  </a:lnTo>
                  <a:lnTo>
                    <a:pt x="540281" y="858677"/>
                  </a:lnTo>
                  <a:lnTo>
                    <a:pt x="605116" y="837084"/>
                  </a:lnTo>
                  <a:lnTo>
                    <a:pt x="664980" y="806027"/>
                  </a:lnTo>
                  <a:lnTo>
                    <a:pt x="718977" y="766406"/>
                  </a:lnTo>
                  <a:lnTo>
                    <a:pt x="766210" y="719122"/>
                  </a:lnTo>
                  <a:lnTo>
                    <a:pt x="805782" y="665077"/>
                  </a:lnTo>
                  <a:lnTo>
                    <a:pt x="836798" y="605171"/>
                  </a:lnTo>
                  <a:lnTo>
                    <a:pt x="858359" y="540304"/>
                  </a:lnTo>
                  <a:lnTo>
                    <a:pt x="869569" y="471379"/>
                  </a:lnTo>
                  <a:lnTo>
                    <a:pt x="871012" y="435676"/>
                  </a:lnTo>
                  <a:lnTo>
                    <a:pt x="869569" y="399988"/>
                  </a:lnTo>
                  <a:lnTo>
                    <a:pt x="858359" y="331084"/>
                  </a:lnTo>
                  <a:lnTo>
                    <a:pt x="836798" y="266229"/>
                  </a:lnTo>
                  <a:lnTo>
                    <a:pt x="805782" y="206326"/>
                  </a:lnTo>
                  <a:lnTo>
                    <a:pt x="766210" y="152276"/>
                  </a:lnTo>
                  <a:lnTo>
                    <a:pt x="718977" y="104984"/>
                  </a:lnTo>
                  <a:lnTo>
                    <a:pt x="664980" y="65352"/>
                  </a:lnTo>
                  <a:lnTo>
                    <a:pt x="605116" y="34283"/>
                  </a:lnTo>
                  <a:lnTo>
                    <a:pt x="540281" y="12680"/>
                  </a:lnTo>
                  <a:lnTo>
                    <a:pt x="471373" y="1446"/>
                  </a:lnTo>
                  <a:lnTo>
                    <a:pt x="435672" y="0"/>
                  </a:lnTo>
                  <a:close/>
                </a:path>
              </a:pathLst>
            </a:custGeom>
            <a:solidFill>
              <a:srgbClr val="FEFB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4" name="object 27">
              <a:extLst>
                <a:ext uri="{FF2B5EF4-FFF2-40B4-BE49-F238E27FC236}">
                  <a16:creationId xmlns:a16="http://schemas.microsoft.com/office/drawing/2014/main" xmlns="" id="{4F32B820-5ADA-DDB1-0E3F-D8F07CED4A0F}"/>
                </a:ext>
              </a:extLst>
            </p:cNvPr>
            <p:cNvSpPr/>
            <p:nvPr/>
          </p:nvSpPr>
          <p:spPr>
            <a:xfrm>
              <a:off x="4184488" y="1666997"/>
              <a:ext cx="945515" cy="945515"/>
            </a:xfrm>
            <a:custGeom>
              <a:avLst/>
              <a:gdLst/>
              <a:ahLst/>
              <a:cxnLst/>
              <a:rect l="l" t="t" r="r" b="b"/>
              <a:pathLst>
                <a:path w="945514" h="945514">
                  <a:moveTo>
                    <a:pt x="472633" y="0"/>
                  </a:moveTo>
                  <a:lnTo>
                    <a:pt x="433869" y="1566"/>
                  </a:lnTo>
                  <a:lnTo>
                    <a:pt x="395969" y="6185"/>
                  </a:lnTo>
                  <a:lnTo>
                    <a:pt x="323244" y="24095"/>
                  </a:lnTo>
                  <a:lnTo>
                    <a:pt x="255430" y="52754"/>
                  </a:lnTo>
                  <a:lnTo>
                    <a:pt x="193502" y="91190"/>
                  </a:lnTo>
                  <a:lnTo>
                    <a:pt x="138430" y="138430"/>
                  </a:lnTo>
                  <a:lnTo>
                    <a:pt x="91190" y="193502"/>
                  </a:lnTo>
                  <a:lnTo>
                    <a:pt x="52754" y="255430"/>
                  </a:lnTo>
                  <a:lnTo>
                    <a:pt x="24095" y="323244"/>
                  </a:lnTo>
                  <a:lnTo>
                    <a:pt x="6185" y="395969"/>
                  </a:lnTo>
                  <a:lnTo>
                    <a:pt x="1566" y="433869"/>
                  </a:lnTo>
                  <a:lnTo>
                    <a:pt x="0" y="472633"/>
                  </a:lnTo>
                  <a:lnTo>
                    <a:pt x="1566" y="511396"/>
                  </a:lnTo>
                  <a:lnTo>
                    <a:pt x="6185" y="549297"/>
                  </a:lnTo>
                  <a:lnTo>
                    <a:pt x="24095" y="622023"/>
                  </a:lnTo>
                  <a:lnTo>
                    <a:pt x="52754" y="689837"/>
                  </a:lnTo>
                  <a:lnTo>
                    <a:pt x="91190" y="751767"/>
                  </a:lnTo>
                  <a:lnTo>
                    <a:pt x="138430" y="806838"/>
                  </a:lnTo>
                  <a:lnTo>
                    <a:pt x="193502" y="854078"/>
                  </a:lnTo>
                  <a:lnTo>
                    <a:pt x="255430" y="892515"/>
                  </a:lnTo>
                  <a:lnTo>
                    <a:pt x="323244" y="921174"/>
                  </a:lnTo>
                  <a:lnTo>
                    <a:pt x="395969" y="939083"/>
                  </a:lnTo>
                  <a:lnTo>
                    <a:pt x="433869" y="943703"/>
                  </a:lnTo>
                  <a:lnTo>
                    <a:pt x="472633" y="945269"/>
                  </a:lnTo>
                  <a:lnTo>
                    <a:pt x="511397" y="943703"/>
                  </a:lnTo>
                  <a:lnTo>
                    <a:pt x="549297" y="939083"/>
                  </a:lnTo>
                  <a:lnTo>
                    <a:pt x="622024" y="921174"/>
                  </a:lnTo>
                  <a:lnTo>
                    <a:pt x="657218" y="907840"/>
                  </a:lnTo>
                  <a:lnTo>
                    <a:pt x="472633" y="907840"/>
                  </a:lnTo>
                  <a:lnTo>
                    <a:pt x="436939" y="906397"/>
                  </a:lnTo>
                  <a:lnTo>
                    <a:pt x="368047" y="895192"/>
                  </a:lnTo>
                  <a:lnTo>
                    <a:pt x="303230" y="873639"/>
                  </a:lnTo>
                  <a:lnTo>
                    <a:pt x="243384" y="842636"/>
                  </a:lnTo>
                  <a:lnTo>
                    <a:pt x="189405" y="803078"/>
                  </a:lnTo>
                  <a:lnTo>
                    <a:pt x="142188" y="755861"/>
                  </a:lnTo>
                  <a:lnTo>
                    <a:pt x="102629" y="701881"/>
                  </a:lnTo>
                  <a:lnTo>
                    <a:pt x="71626" y="642035"/>
                  </a:lnTo>
                  <a:lnTo>
                    <a:pt x="50073" y="577218"/>
                  </a:lnTo>
                  <a:lnTo>
                    <a:pt x="38868" y="508326"/>
                  </a:lnTo>
                  <a:lnTo>
                    <a:pt x="37425" y="472633"/>
                  </a:lnTo>
                  <a:lnTo>
                    <a:pt x="38868" y="436939"/>
                  </a:lnTo>
                  <a:lnTo>
                    <a:pt x="50073" y="368047"/>
                  </a:lnTo>
                  <a:lnTo>
                    <a:pt x="71626" y="303230"/>
                  </a:lnTo>
                  <a:lnTo>
                    <a:pt x="102629" y="243384"/>
                  </a:lnTo>
                  <a:lnTo>
                    <a:pt x="142188" y="189405"/>
                  </a:lnTo>
                  <a:lnTo>
                    <a:pt x="189405" y="142188"/>
                  </a:lnTo>
                  <a:lnTo>
                    <a:pt x="243384" y="102629"/>
                  </a:lnTo>
                  <a:lnTo>
                    <a:pt x="303230" y="71626"/>
                  </a:lnTo>
                  <a:lnTo>
                    <a:pt x="368047" y="50073"/>
                  </a:lnTo>
                  <a:lnTo>
                    <a:pt x="436939" y="38868"/>
                  </a:lnTo>
                  <a:lnTo>
                    <a:pt x="472633" y="37425"/>
                  </a:lnTo>
                  <a:lnTo>
                    <a:pt x="657210" y="37425"/>
                  </a:lnTo>
                  <a:lnTo>
                    <a:pt x="656605" y="37141"/>
                  </a:lnTo>
                  <a:lnTo>
                    <a:pt x="622024" y="24095"/>
                  </a:lnTo>
                  <a:lnTo>
                    <a:pt x="586214" y="13735"/>
                  </a:lnTo>
                  <a:lnTo>
                    <a:pt x="549297" y="6185"/>
                  </a:lnTo>
                  <a:lnTo>
                    <a:pt x="511397" y="1566"/>
                  </a:lnTo>
                  <a:lnTo>
                    <a:pt x="472633" y="0"/>
                  </a:lnTo>
                  <a:close/>
                </a:path>
                <a:path w="945514" h="945514">
                  <a:moveTo>
                    <a:pt x="657210" y="37425"/>
                  </a:moveTo>
                  <a:lnTo>
                    <a:pt x="472633" y="37425"/>
                  </a:lnTo>
                  <a:lnTo>
                    <a:pt x="508326" y="38868"/>
                  </a:lnTo>
                  <a:lnTo>
                    <a:pt x="543225" y="43121"/>
                  </a:lnTo>
                  <a:lnTo>
                    <a:pt x="610191" y="59612"/>
                  </a:lnTo>
                  <a:lnTo>
                    <a:pt x="672635" y="86002"/>
                  </a:lnTo>
                  <a:lnTo>
                    <a:pt x="729660" y="121395"/>
                  </a:lnTo>
                  <a:lnTo>
                    <a:pt x="780370" y="164895"/>
                  </a:lnTo>
                  <a:lnTo>
                    <a:pt x="823870" y="215605"/>
                  </a:lnTo>
                  <a:lnTo>
                    <a:pt x="859263" y="272630"/>
                  </a:lnTo>
                  <a:lnTo>
                    <a:pt x="885653" y="335074"/>
                  </a:lnTo>
                  <a:lnTo>
                    <a:pt x="902144" y="402040"/>
                  </a:lnTo>
                  <a:lnTo>
                    <a:pt x="907840" y="472633"/>
                  </a:lnTo>
                  <a:lnTo>
                    <a:pt x="906397" y="508326"/>
                  </a:lnTo>
                  <a:lnTo>
                    <a:pt x="895192" y="577218"/>
                  </a:lnTo>
                  <a:lnTo>
                    <a:pt x="873639" y="642035"/>
                  </a:lnTo>
                  <a:lnTo>
                    <a:pt x="842636" y="701881"/>
                  </a:lnTo>
                  <a:lnTo>
                    <a:pt x="803078" y="755861"/>
                  </a:lnTo>
                  <a:lnTo>
                    <a:pt x="755861" y="803078"/>
                  </a:lnTo>
                  <a:lnTo>
                    <a:pt x="701881" y="842636"/>
                  </a:lnTo>
                  <a:lnTo>
                    <a:pt x="642035" y="873639"/>
                  </a:lnTo>
                  <a:lnTo>
                    <a:pt x="577218" y="895192"/>
                  </a:lnTo>
                  <a:lnTo>
                    <a:pt x="508326" y="906397"/>
                  </a:lnTo>
                  <a:lnTo>
                    <a:pt x="472633" y="907840"/>
                  </a:lnTo>
                  <a:lnTo>
                    <a:pt x="657218" y="907840"/>
                  </a:lnTo>
                  <a:lnTo>
                    <a:pt x="721599" y="874458"/>
                  </a:lnTo>
                  <a:lnTo>
                    <a:pt x="780221" y="831498"/>
                  </a:lnTo>
                  <a:lnTo>
                    <a:pt x="831498" y="780220"/>
                  </a:lnTo>
                  <a:lnTo>
                    <a:pt x="874458" y="721598"/>
                  </a:lnTo>
                  <a:lnTo>
                    <a:pt x="908128" y="656605"/>
                  </a:lnTo>
                  <a:lnTo>
                    <a:pt x="931533" y="586213"/>
                  </a:lnTo>
                  <a:lnTo>
                    <a:pt x="943703" y="511396"/>
                  </a:lnTo>
                  <a:lnTo>
                    <a:pt x="945269" y="472633"/>
                  </a:lnTo>
                  <a:lnTo>
                    <a:pt x="943703" y="433869"/>
                  </a:lnTo>
                  <a:lnTo>
                    <a:pt x="939083" y="395969"/>
                  </a:lnTo>
                  <a:lnTo>
                    <a:pt x="921174" y="323244"/>
                  </a:lnTo>
                  <a:lnTo>
                    <a:pt x="892515" y="255430"/>
                  </a:lnTo>
                  <a:lnTo>
                    <a:pt x="854079" y="193502"/>
                  </a:lnTo>
                  <a:lnTo>
                    <a:pt x="806838" y="138430"/>
                  </a:lnTo>
                  <a:lnTo>
                    <a:pt x="751767" y="91190"/>
                  </a:lnTo>
                  <a:lnTo>
                    <a:pt x="689838" y="52754"/>
                  </a:lnTo>
                  <a:lnTo>
                    <a:pt x="657210" y="37425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5" name="object 29">
              <a:extLst>
                <a:ext uri="{FF2B5EF4-FFF2-40B4-BE49-F238E27FC236}">
                  <a16:creationId xmlns:a16="http://schemas.microsoft.com/office/drawing/2014/main" xmlns="" id="{DAF8F903-38A3-C9D0-97A2-F8E9241100AD}"/>
                </a:ext>
              </a:extLst>
            </p:cNvPr>
            <p:cNvSpPr txBox="1"/>
            <p:nvPr/>
          </p:nvSpPr>
          <p:spPr>
            <a:xfrm>
              <a:off x="5213052" y="1906219"/>
              <a:ext cx="2255647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endParaRPr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/>
                <a:cs typeface="Tahoma"/>
              </a:endParaRPr>
            </a:p>
          </p:txBody>
        </p:sp>
        <p:sp>
          <p:nvSpPr>
            <p:cNvPr id="346" name="object 33">
              <a:extLst>
                <a:ext uri="{FF2B5EF4-FFF2-40B4-BE49-F238E27FC236}">
                  <a16:creationId xmlns:a16="http://schemas.microsoft.com/office/drawing/2014/main" xmlns="" id="{CB432D53-B40B-4EA0-C1C4-34AC1FDC6E61}"/>
                </a:ext>
              </a:extLst>
            </p:cNvPr>
            <p:cNvSpPr txBox="1"/>
            <p:nvPr/>
          </p:nvSpPr>
          <p:spPr>
            <a:xfrm>
              <a:off x="5073465" y="1957356"/>
              <a:ext cx="1572781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tr-TR" sz="1000" b="1" dirty="0" smtClean="0">
                  <a:solidFill>
                    <a:srgbClr val="231F20"/>
                  </a:solidFill>
                  <a:latin typeface="Tahoma"/>
                  <a:cs typeface="Tahoma"/>
                </a:rPr>
                <a:t>.</a:t>
              </a:r>
            </a:p>
          </p:txBody>
        </p:sp>
      </p:grpSp>
      <p:sp>
        <p:nvSpPr>
          <p:cNvPr id="348" name="object 33">
            <a:extLst>
              <a:ext uri="{FF2B5EF4-FFF2-40B4-BE49-F238E27FC236}">
                <a16:creationId xmlns:a16="http://schemas.microsoft.com/office/drawing/2014/main" xmlns="" id="{CB432D53-B40B-4EA0-C1C4-34AC1FDC6E61}"/>
              </a:ext>
            </a:extLst>
          </p:cNvPr>
          <p:cNvSpPr txBox="1"/>
          <p:nvPr/>
        </p:nvSpPr>
        <p:spPr>
          <a:xfrm>
            <a:off x="5878146" y="3033075"/>
            <a:ext cx="1277868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1000" b="1" dirty="0" smtClean="0">
                <a:solidFill>
                  <a:srgbClr val="231F20"/>
                </a:solidFill>
                <a:latin typeface="Tahoma"/>
                <a:cs typeface="Tahoma"/>
              </a:rPr>
              <a:t>Enstitü Sekreteri </a:t>
            </a:r>
          </a:p>
        </p:txBody>
      </p:sp>
      <p:grpSp>
        <p:nvGrpSpPr>
          <p:cNvPr id="349" name="Grup 348">
            <a:extLst>
              <a:ext uri="{FF2B5EF4-FFF2-40B4-BE49-F238E27FC236}">
                <a16:creationId xmlns:a16="http://schemas.microsoft.com/office/drawing/2014/main" xmlns="" id="{6986C5E1-1F62-A517-B223-18E77FEAE96B}"/>
              </a:ext>
            </a:extLst>
          </p:cNvPr>
          <p:cNvGrpSpPr/>
          <p:nvPr/>
        </p:nvGrpSpPr>
        <p:grpSpPr>
          <a:xfrm>
            <a:off x="270461" y="5442382"/>
            <a:ext cx="3144665" cy="1308374"/>
            <a:chOff x="179690" y="2894502"/>
            <a:chExt cx="2067896" cy="1012994"/>
          </a:xfrm>
        </p:grpSpPr>
        <p:grpSp>
          <p:nvGrpSpPr>
            <p:cNvPr id="350" name="Grup 349">
              <a:extLst>
                <a:ext uri="{FF2B5EF4-FFF2-40B4-BE49-F238E27FC236}">
                  <a16:creationId xmlns:a16="http://schemas.microsoft.com/office/drawing/2014/main" xmlns="" id="{DD856C62-357C-FF34-A06F-D82037439DCC}"/>
                </a:ext>
              </a:extLst>
            </p:cNvPr>
            <p:cNvGrpSpPr/>
            <p:nvPr/>
          </p:nvGrpSpPr>
          <p:grpSpPr>
            <a:xfrm>
              <a:off x="179690" y="2894502"/>
              <a:ext cx="2067896" cy="819804"/>
              <a:chOff x="179690" y="2894502"/>
              <a:chExt cx="2067896" cy="819804"/>
            </a:xfrm>
          </p:grpSpPr>
          <p:sp>
            <p:nvSpPr>
              <p:cNvPr id="358" name="object 22">
                <a:extLst>
                  <a:ext uri="{FF2B5EF4-FFF2-40B4-BE49-F238E27FC236}">
                    <a16:creationId xmlns:a16="http://schemas.microsoft.com/office/drawing/2014/main" xmlns="" id="{2EF32075-A27E-6C0D-6221-650E75688DCB}"/>
                  </a:ext>
                </a:extLst>
              </p:cNvPr>
              <p:cNvSpPr/>
              <p:nvPr/>
            </p:nvSpPr>
            <p:spPr>
              <a:xfrm>
                <a:off x="179690" y="2894502"/>
                <a:ext cx="819804" cy="819804"/>
              </a:xfrm>
              <a:custGeom>
                <a:avLst/>
                <a:gdLst/>
                <a:ahLst/>
                <a:cxnLst/>
                <a:rect l="l" t="t" r="r" b="b"/>
                <a:pathLst>
                  <a:path w="1232535" h="1232535">
                    <a:moveTo>
                      <a:pt x="616074" y="0"/>
                    </a:moveTo>
                    <a:lnTo>
                      <a:pt x="565539" y="2041"/>
                    </a:lnTo>
                    <a:lnTo>
                      <a:pt x="516131" y="8061"/>
                    </a:lnTo>
                    <a:lnTo>
                      <a:pt x="468007" y="17901"/>
                    </a:lnTo>
                    <a:lnTo>
                      <a:pt x="421327" y="31402"/>
                    </a:lnTo>
                    <a:lnTo>
                      <a:pt x="376248" y="48406"/>
                    </a:lnTo>
                    <a:lnTo>
                      <a:pt x="332929" y="68754"/>
                    </a:lnTo>
                    <a:lnTo>
                      <a:pt x="291529" y="92289"/>
                    </a:lnTo>
                    <a:lnTo>
                      <a:pt x="252206" y="118850"/>
                    </a:lnTo>
                    <a:lnTo>
                      <a:pt x="215118" y="148281"/>
                    </a:lnTo>
                    <a:lnTo>
                      <a:pt x="180424" y="180423"/>
                    </a:lnTo>
                    <a:lnTo>
                      <a:pt x="148282" y="215117"/>
                    </a:lnTo>
                    <a:lnTo>
                      <a:pt x="118851" y="252204"/>
                    </a:lnTo>
                    <a:lnTo>
                      <a:pt x="92289" y="291527"/>
                    </a:lnTo>
                    <a:lnTo>
                      <a:pt x="68755" y="332927"/>
                    </a:lnTo>
                    <a:lnTo>
                      <a:pt x="48406" y="376246"/>
                    </a:lnTo>
                    <a:lnTo>
                      <a:pt x="31402" y="421325"/>
                    </a:lnTo>
                    <a:lnTo>
                      <a:pt x="17901" y="468005"/>
                    </a:lnTo>
                    <a:lnTo>
                      <a:pt x="8061" y="516128"/>
                    </a:lnTo>
                    <a:lnTo>
                      <a:pt x="2041" y="565537"/>
                    </a:lnTo>
                    <a:lnTo>
                      <a:pt x="0" y="616071"/>
                    </a:lnTo>
                    <a:lnTo>
                      <a:pt x="2041" y="666607"/>
                    </a:lnTo>
                    <a:lnTo>
                      <a:pt x="8061" y="716017"/>
                    </a:lnTo>
                    <a:lnTo>
                      <a:pt x="17901" y="764143"/>
                    </a:lnTo>
                    <a:lnTo>
                      <a:pt x="31402" y="810828"/>
                    </a:lnTo>
                    <a:lnTo>
                      <a:pt x="48406" y="855912"/>
                    </a:lnTo>
                    <a:lnTo>
                      <a:pt x="68755" y="899237"/>
                    </a:lnTo>
                    <a:lnTo>
                      <a:pt x="92289" y="940644"/>
                    </a:lnTo>
                    <a:lnTo>
                      <a:pt x="118851" y="979974"/>
                    </a:lnTo>
                    <a:lnTo>
                      <a:pt x="148282" y="1017069"/>
                    </a:lnTo>
                    <a:lnTo>
                      <a:pt x="180424" y="1051771"/>
                    </a:lnTo>
                    <a:lnTo>
                      <a:pt x="215118" y="1083921"/>
                    </a:lnTo>
                    <a:lnTo>
                      <a:pt x="252206" y="1113359"/>
                    </a:lnTo>
                    <a:lnTo>
                      <a:pt x="291529" y="1139929"/>
                    </a:lnTo>
                    <a:lnTo>
                      <a:pt x="332929" y="1163470"/>
                    </a:lnTo>
                    <a:lnTo>
                      <a:pt x="376248" y="1183824"/>
                    </a:lnTo>
                    <a:lnTo>
                      <a:pt x="421327" y="1200834"/>
                    </a:lnTo>
                    <a:lnTo>
                      <a:pt x="468007" y="1214339"/>
                    </a:lnTo>
                    <a:lnTo>
                      <a:pt x="516131" y="1224183"/>
                    </a:lnTo>
                    <a:lnTo>
                      <a:pt x="565539" y="1230205"/>
                    </a:lnTo>
                    <a:lnTo>
                      <a:pt x="616074" y="1232247"/>
                    </a:lnTo>
                    <a:lnTo>
                      <a:pt x="666623" y="1230205"/>
                    </a:lnTo>
                    <a:lnTo>
                      <a:pt x="716045" y="1224183"/>
                    </a:lnTo>
                    <a:lnTo>
                      <a:pt x="764180" y="1214339"/>
                    </a:lnTo>
                    <a:lnTo>
                      <a:pt x="810871" y="1200834"/>
                    </a:lnTo>
                    <a:lnTo>
                      <a:pt x="855959" y="1183824"/>
                    </a:lnTo>
                    <a:lnTo>
                      <a:pt x="899285" y="1163470"/>
                    </a:lnTo>
                    <a:lnTo>
                      <a:pt x="940692" y="1139929"/>
                    </a:lnTo>
                    <a:lnTo>
                      <a:pt x="980022" y="1113359"/>
                    </a:lnTo>
                    <a:lnTo>
                      <a:pt x="1017114" y="1083921"/>
                    </a:lnTo>
                    <a:lnTo>
                      <a:pt x="1051813" y="1051771"/>
                    </a:lnTo>
                    <a:lnTo>
                      <a:pt x="1083958" y="1017069"/>
                    </a:lnTo>
                    <a:lnTo>
                      <a:pt x="1113392" y="979974"/>
                    </a:lnTo>
                    <a:lnTo>
                      <a:pt x="1139956" y="940644"/>
                    </a:lnTo>
                    <a:lnTo>
                      <a:pt x="1163492" y="899237"/>
                    </a:lnTo>
                    <a:lnTo>
                      <a:pt x="1183842" y="855912"/>
                    </a:lnTo>
                    <a:lnTo>
                      <a:pt x="1200846" y="810828"/>
                    </a:lnTo>
                    <a:lnTo>
                      <a:pt x="1214348" y="764143"/>
                    </a:lnTo>
                    <a:lnTo>
                      <a:pt x="1224188" y="716017"/>
                    </a:lnTo>
                    <a:lnTo>
                      <a:pt x="1230208" y="666607"/>
                    </a:lnTo>
                    <a:lnTo>
                      <a:pt x="1232250" y="616071"/>
                    </a:lnTo>
                    <a:lnTo>
                      <a:pt x="1230208" y="565537"/>
                    </a:lnTo>
                    <a:lnTo>
                      <a:pt x="1224188" y="516128"/>
                    </a:lnTo>
                    <a:lnTo>
                      <a:pt x="1214348" y="468005"/>
                    </a:lnTo>
                    <a:lnTo>
                      <a:pt x="1200846" y="421325"/>
                    </a:lnTo>
                    <a:lnTo>
                      <a:pt x="1183842" y="376246"/>
                    </a:lnTo>
                    <a:lnTo>
                      <a:pt x="1163492" y="332927"/>
                    </a:lnTo>
                    <a:lnTo>
                      <a:pt x="1139956" y="291527"/>
                    </a:lnTo>
                    <a:lnTo>
                      <a:pt x="1113392" y="252204"/>
                    </a:lnTo>
                    <a:lnTo>
                      <a:pt x="1083958" y="215117"/>
                    </a:lnTo>
                    <a:lnTo>
                      <a:pt x="1051813" y="180423"/>
                    </a:lnTo>
                    <a:lnTo>
                      <a:pt x="1017114" y="148281"/>
                    </a:lnTo>
                    <a:lnTo>
                      <a:pt x="980022" y="118850"/>
                    </a:lnTo>
                    <a:lnTo>
                      <a:pt x="940692" y="92289"/>
                    </a:lnTo>
                    <a:lnTo>
                      <a:pt x="899285" y="68754"/>
                    </a:lnTo>
                    <a:lnTo>
                      <a:pt x="855959" y="48406"/>
                    </a:lnTo>
                    <a:lnTo>
                      <a:pt x="810871" y="31402"/>
                    </a:lnTo>
                    <a:lnTo>
                      <a:pt x="764180" y="17901"/>
                    </a:lnTo>
                    <a:lnTo>
                      <a:pt x="716045" y="8061"/>
                    </a:lnTo>
                    <a:lnTo>
                      <a:pt x="666623" y="2041"/>
                    </a:lnTo>
                    <a:lnTo>
                      <a:pt x="616074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9" name="object 23">
                <a:extLst>
                  <a:ext uri="{FF2B5EF4-FFF2-40B4-BE49-F238E27FC236}">
                    <a16:creationId xmlns:a16="http://schemas.microsoft.com/office/drawing/2014/main" xmlns="" id="{B532B41F-290D-CC5D-67F2-D3D9CF1B40B2}"/>
                  </a:ext>
                </a:extLst>
              </p:cNvPr>
              <p:cNvSpPr/>
              <p:nvPr/>
            </p:nvSpPr>
            <p:spPr>
              <a:xfrm>
                <a:off x="236362" y="2951104"/>
                <a:ext cx="706611" cy="706611"/>
              </a:xfrm>
              <a:custGeom>
                <a:avLst/>
                <a:gdLst/>
                <a:ahLst/>
                <a:cxnLst/>
                <a:rect l="l" t="t" r="r" b="b"/>
                <a:pathLst>
                  <a:path w="1062354" h="1062355">
                    <a:moveTo>
                      <a:pt x="530974" y="0"/>
                    </a:moveTo>
                    <a:lnTo>
                      <a:pt x="487425" y="1760"/>
                    </a:lnTo>
                    <a:lnTo>
                      <a:pt x="444846" y="6952"/>
                    </a:lnTo>
                    <a:lnTo>
                      <a:pt x="403374" y="15437"/>
                    </a:lnTo>
                    <a:lnTo>
                      <a:pt x="363144" y="27079"/>
                    </a:lnTo>
                    <a:lnTo>
                      <a:pt x="324293" y="41740"/>
                    </a:lnTo>
                    <a:lnTo>
                      <a:pt x="286959" y="59285"/>
                    </a:lnTo>
                    <a:lnTo>
                      <a:pt x="251278" y="79576"/>
                    </a:lnTo>
                    <a:lnTo>
                      <a:pt x="217386" y="102476"/>
                    </a:lnTo>
                    <a:lnTo>
                      <a:pt x="185420" y="127848"/>
                    </a:lnTo>
                    <a:lnTo>
                      <a:pt x="155517" y="155556"/>
                    </a:lnTo>
                    <a:lnTo>
                      <a:pt x="127814" y="185463"/>
                    </a:lnTo>
                    <a:lnTo>
                      <a:pt x="102446" y="217431"/>
                    </a:lnTo>
                    <a:lnTo>
                      <a:pt x="79551" y="251324"/>
                    </a:lnTo>
                    <a:lnTo>
                      <a:pt x="59265" y="287005"/>
                    </a:lnTo>
                    <a:lnTo>
                      <a:pt x="41726" y="324337"/>
                    </a:lnTo>
                    <a:lnTo>
                      <a:pt x="27069" y="363184"/>
                    </a:lnTo>
                    <a:lnTo>
                      <a:pt x="15431" y="403407"/>
                    </a:lnTo>
                    <a:lnTo>
                      <a:pt x="6949" y="444872"/>
                    </a:lnTo>
                    <a:lnTo>
                      <a:pt x="1760" y="487439"/>
                    </a:lnTo>
                    <a:lnTo>
                      <a:pt x="0" y="530974"/>
                    </a:lnTo>
                    <a:lnTo>
                      <a:pt x="1760" y="574522"/>
                    </a:lnTo>
                    <a:lnTo>
                      <a:pt x="6949" y="617101"/>
                    </a:lnTo>
                    <a:lnTo>
                      <a:pt x="15431" y="658573"/>
                    </a:lnTo>
                    <a:lnTo>
                      <a:pt x="27069" y="698803"/>
                    </a:lnTo>
                    <a:lnTo>
                      <a:pt x="41726" y="737653"/>
                    </a:lnTo>
                    <a:lnTo>
                      <a:pt x="59265" y="774987"/>
                    </a:lnTo>
                    <a:lnTo>
                      <a:pt x="79551" y="810668"/>
                    </a:lnTo>
                    <a:lnTo>
                      <a:pt x="102446" y="844560"/>
                    </a:lnTo>
                    <a:lnTo>
                      <a:pt x="127814" y="876525"/>
                    </a:lnTo>
                    <a:lnTo>
                      <a:pt x="155517" y="906428"/>
                    </a:lnTo>
                    <a:lnTo>
                      <a:pt x="185420" y="934132"/>
                    </a:lnTo>
                    <a:lnTo>
                      <a:pt x="217386" y="959499"/>
                    </a:lnTo>
                    <a:lnTo>
                      <a:pt x="251278" y="982394"/>
                    </a:lnTo>
                    <a:lnTo>
                      <a:pt x="286959" y="1002680"/>
                    </a:lnTo>
                    <a:lnTo>
                      <a:pt x="324293" y="1020219"/>
                    </a:lnTo>
                    <a:lnTo>
                      <a:pt x="363144" y="1034876"/>
                    </a:lnTo>
                    <a:lnTo>
                      <a:pt x="403374" y="1046514"/>
                    </a:lnTo>
                    <a:lnTo>
                      <a:pt x="444846" y="1054996"/>
                    </a:lnTo>
                    <a:lnTo>
                      <a:pt x="487425" y="1060185"/>
                    </a:lnTo>
                    <a:lnTo>
                      <a:pt x="530974" y="1061946"/>
                    </a:lnTo>
                    <a:lnTo>
                      <a:pt x="574508" y="1060185"/>
                    </a:lnTo>
                    <a:lnTo>
                      <a:pt x="617075" y="1054996"/>
                    </a:lnTo>
                    <a:lnTo>
                      <a:pt x="658539" y="1046514"/>
                    </a:lnTo>
                    <a:lnTo>
                      <a:pt x="698763" y="1034876"/>
                    </a:lnTo>
                    <a:lnTo>
                      <a:pt x="737609" y="1020219"/>
                    </a:lnTo>
                    <a:lnTo>
                      <a:pt x="774941" y="1002680"/>
                    </a:lnTo>
                    <a:lnTo>
                      <a:pt x="810622" y="982394"/>
                    </a:lnTo>
                    <a:lnTo>
                      <a:pt x="844515" y="959499"/>
                    </a:lnTo>
                    <a:lnTo>
                      <a:pt x="876483" y="934132"/>
                    </a:lnTo>
                    <a:lnTo>
                      <a:pt x="906389" y="906428"/>
                    </a:lnTo>
                    <a:lnTo>
                      <a:pt x="934097" y="876525"/>
                    </a:lnTo>
                    <a:lnTo>
                      <a:pt x="959469" y="844560"/>
                    </a:lnTo>
                    <a:lnTo>
                      <a:pt x="982369" y="810668"/>
                    </a:lnTo>
                    <a:lnTo>
                      <a:pt x="1002660" y="774987"/>
                    </a:lnTo>
                    <a:lnTo>
                      <a:pt x="1020205" y="737653"/>
                    </a:lnTo>
                    <a:lnTo>
                      <a:pt x="1034866" y="698803"/>
                    </a:lnTo>
                    <a:lnTo>
                      <a:pt x="1046508" y="658573"/>
                    </a:lnTo>
                    <a:lnTo>
                      <a:pt x="1054993" y="617101"/>
                    </a:lnTo>
                    <a:lnTo>
                      <a:pt x="1060185" y="574522"/>
                    </a:lnTo>
                    <a:lnTo>
                      <a:pt x="1061946" y="530974"/>
                    </a:lnTo>
                    <a:lnTo>
                      <a:pt x="1060185" y="487439"/>
                    </a:lnTo>
                    <a:lnTo>
                      <a:pt x="1054993" y="444872"/>
                    </a:lnTo>
                    <a:lnTo>
                      <a:pt x="1046508" y="403407"/>
                    </a:lnTo>
                    <a:lnTo>
                      <a:pt x="1034866" y="363184"/>
                    </a:lnTo>
                    <a:lnTo>
                      <a:pt x="1020205" y="324337"/>
                    </a:lnTo>
                    <a:lnTo>
                      <a:pt x="1002660" y="287005"/>
                    </a:lnTo>
                    <a:lnTo>
                      <a:pt x="982369" y="251324"/>
                    </a:lnTo>
                    <a:lnTo>
                      <a:pt x="959469" y="217431"/>
                    </a:lnTo>
                    <a:lnTo>
                      <a:pt x="934097" y="185463"/>
                    </a:lnTo>
                    <a:lnTo>
                      <a:pt x="906389" y="155556"/>
                    </a:lnTo>
                    <a:lnTo>
                      <a:pt x="876483" y="127848"/>
                    </a:lnTo>
                    <a:lnTo>
                      <a:pt x="844515" y="102476"/>
                    </a:lnTo>
                    <a:lnTo>
                      <a:pt x="810622" y="79576"/>
                    </a:lnTo>
                    <a:lnTo>
                      <a:pt x="774941" y="59285"/>
                    </a:lnTo>
                    <a:lnTo>
                      <a:pt x="737609" y="41740"/>
                    </a:lnTo>
                    <a:lnTo>
                      <a:pt x="698763" y="27079"/>
                    </a:lnTo>
                    <a:lnTo>
                      <a:pt x="658539" y="15437"/>
                    </a:lnTo>
                    <a:lnTo>
                      <a:pt x="617075" y="6952"/>
                    </a:lnTo>
                    <a:lnTo>
                      <a:pt x="574508" y="1760"/>
                    </a:lnTo>
                    <a:lnTo>
                      <a:pt x="530974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0" name="object 24">
                <a:extLst>
                  <a:ext uri="{FF2B5EF4-FFF2-40B4-BE49-F238E27FC236}">
                    <a16:creationId xmlns:a16="http://schemas.microsoft.com/office/drawing/2014/main" xmlns="" id="{702BF330-1697-9A71-FC8B-BAFFF77E81ED}"/>
                  </a:ext>
                </a:extLst>
              </p:cNvPr>
              <p:cNvSpPr/>
              <p:nvPr/>
            </p:nvSpPr>
            <p:spPr>
              <a:xfrm>
                <a:off x="752808" y="3065701"/>
                <a:ext cx="1494778" cy="314289"/>
              </a:xfrm>
              <a:custGeom>
                <a:avLst/>
                <a:gdLst/>
                <a:ahLst/>
                <a:cxnLst/>
                <a:rect l="l" t="t" r="r" b="b"/>
                <a:pathLst>
                  <a:path w="1693545" h="386714">
                    <a:moveTo>
                      <a:pt x="1499857" y="0"/>
                    </a:moveTo>
                    <a:lnTo>
                      <a:pt x="193568" y="0"/>
                    </a:lnTo>
                    <a:lnTo>
                      <a:pt x="177719" y="643"/>
                    </a:lnTo>
                    <a:lnTo>
                      <a:pt x="132460" y="9886"/>
                    </a:lnTo>
                    <a:lnTo>
                      <a:pt x="91691" y="29047"/>
                    </a:lnTo>
                    <a:lnTo>
                      <a:pt x="56767" y="56767"/>
                    </a:lnTo>
                    <a:lnTo>
                      <a:pt x="29047" y="91691"/>
                    </a:lnTo>
                    <a:lnTo>
                      <a:pt x="9886" y="132461"/>
                    </a:lnTo>
                    <a:lnTo>
                      <a:pt x="643" y="177722"/>
                    </a:lnTo>
                    <a:lnTo>
                      <a:pt x="0" y="193572"/>
                    </a:lnTo>
                    <a:lnTo>
                      <a:pt x="643" y="209403"/>
                    </a:lnTo>
                    <a:lnTo>
                      <a:pt x="9886" y="254586"/>
                    </a:lnTo>
                    <a:lnTo>
                      <a:pt x="29047" y="295257"/>
                    </a:lnTo>
                    <a:lnTo>
                      <a:pt x="56767" y="330074"/>
                    </a:lnTo>
                    <a:lnTo>
                      <a:pt x="91691" y="357695"/>
                    </a:lnTo>
                    <a:lnTo>
                      <a:pt x="132460" y="376779"/>
                    </a:lnTo>
                    <a:lnTo>
                      <a:pt x="177719" y="385982"/>
                    </a:lnTo>
                    <a:lnTo>
                      <a:pt x="193568" y="386622"/>
                    </a:lnTo>
                    <a:lnTo>
                      <a:pt x="1499857" y="386622"/>
                    </a:lnTo>
                    <a:lnTo>
                      <a:pt x="1546311" y="381011"/>
                    </a:lnTo>
                    <a:lnTo>
                      <a:pt x="1588727" y="365072"/>
                    </a:lnTo>
                    <a:lnTo>
                      <a:pt x="1625750" y="340147"/>
                    </a:lnTo>
                    <a:lnTo>
                      <a:pt x="1656022" y="307579"/>
                    </a:lnTo>
                    <a:lnTo>
                      <a:pt x="1678186" y="268710"/>
                    </a:lnTo>
                    <a:lnTo>
                      <a:pt x="1690886" y="224882"/>
                    </a:lnTo>
                    <a:lnTo>
                      <a:pt x="1693425" y="193572"/>
                    </a:lnTo>
                    <a:lnTo>
                      <a:pt x="1692782" y="177722"/>
                    </a:lnTo>
                    <a:lnTo>
                      <a:pt x="1683538" y="132461"/>
                    </a:lnTo>
                    <a:lnTo>
                      <a:pt x="1664378" y="91691"/>
                    </a:lnTo>
                    <a:lnTo>
                      <a:pt x="1636658" y="56767"/>
                    </a:lnTo>
                    <a:lnTo>
                      <a:pt x="1601735" y="29047"/>
                    </a:lnTo>
                    <a:lnTo>
                      <a:pt x="1560965" y="9886"/>
                    </a:lnTo>
                    <a:lnTo>
                      <a:pt x="1515706" y="643"/>
                    </a:lnTo>
                    <a:lnTo>
                      <a:pt x="1499857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1" name="object 25">
                <a:extLst>
                  <a:ext uri="{FF2B5EF4-FFF2-40B4-BE49-F238E27FC236}">
                    <a16:creationId xmlns:a16="http://schemas.microsoft.com/office/drawing/2014/main" xmlns="" id="{056801DF-4B40-9BF4-6555-255B3324B41E}"/>
                  </a:ext>
                </a:extLst>
              </p:cNvPr>
              <p:cNvSpPr/>
              <p:nvPr/>
            </p:nvSpPr>
            <p:spPr>
              <a:xfrm>
                <a:off x="822960" y="3406615"/>
                <a:ext cx="1424626" cy="267355"/>
              </a:xfrm>
              <a:custGeom>
                <a:avLst/>
                <a:gdLst/>
                <a:ahLst/>
                <a:cxnLst/>
                <a:rect l="l" t="t" r="r" b="b"/>
                <a:pathLst>
                  <a:path w="2141854" h="401955">
                    <a:moveTo>
                      <a:pt x="9928" y="369456"/>
                    </a:moveTo>
                    <a:lnTo>
                      <a:pt x="5792" y="369456"/>
                    </a:lnTo>
                    <a:lnTo>
                      <a:pt x="2894" y="371113"/>
                    </a:lnTo>
                    <a:lnTo>
                      <a:pt x="1656" y="374213"/>
                    </a:lnTo>
                    <a:lnTo>
                      <a:pt x="0" y="377935"/>
                    </a:lnTo>
                    <a:lnTo>
                      <a:pt x="41547" y="396607"/>
                    </a:lnTo>
                    <a:lnTo>
                      <a:pt x="79502" y="401753"/>
                    </a:lnTo>
                    <a:lnTo>
                      <a:pt x="1940352" y="401925"/>
                    </a:lnTo>
                    <a:lnTo>
                      <a:pt x="1956816" y="401258"/>
                    </a:lnTo>
                    <a:lnTo>
                      <a:pt x="1972917" y="399290"/>
                    </a:lnTo>
                    <a:lnTo>
                      <a:pt x="1988603" y="396073"/>
                    </a:lnTo>
                    <a:lnTo>
                      <a:pt x="2003823" y="391661"/>
                    </a:lnTo>
                    <a:lnTo>
                      <a:pt x="2018528" y="386102"/>
                    </a:lnTo>
                    <a:lnTo>
                      <a:pt x="88098" y="386102"/>
                    </a:lnTo>
                    <a:lnTo>
                      <a:pt x="75200" y="385680"/>
                    </a:lnTo>
                    <a:lnTo>
                      <a:pt x="37516" y="379295"/>
                    </a:lnTo>
                    <a:lnTo>
                      <a:pt x="10961" y="369662"/>
                    </a:lnTo>
                    <a:lnTo>
                      <a:pt x="9928" y="369456"/>
                    </a:lnTo>
                    <a:close/>
                  </a:path>
                  <a:path w="2141854" h="401955">
                    <a:moveTo>
                      <a:pt x="1940352" y="0"/>
                    </a:moveTo>
                    <a:lnTo>
                      <a:pt x="867963" y="0"/>
                    </a:lnTo>
                    <a:lnTo>
                      <a:pt x="864655" y="3204"/>
                    </a:lnTo>
                    <a:lnTo>
                      <a:pt x="864655" y="11891"/>
                    </a:lnTo>
                    <a:lnTo>
                      <a:pt x="867963" y="15303"/>
                    </a:lnTo>
                    <a:lnTo>
                      <a:pt x="1940352" y="15303"/>
                    </a:lnTo>
                    <a:lnTo>
                      <a:pt x="1955584" y="15918"/>
                    </a:lnTo>
                    <a:lnTo>
                      <a:pt x="1999044" y="24759"/>
                    </a:lnTo>
                    <a:lnTo>
                      <a:pt x="2038152" y="43095"/>
                    </a:lnTo>
                    <a:lnTo>
                      <a:pt x="2071622" y="69640"/>
                    </a:lnTo>
                    <a:lnTo>
                      <a:pt x="2098169" y="103110"/>
                    </a:lnTo>
                    <a:lnTo>
                      <a:pt x="2116505" y="142218"/>
                    </a:lnTo>
                    <a:lnTo>
                      <a:pt x="2125347" y="185680"/>
                    </a:lnTo>
                    <a:lnTo>
                      <a:pt x="2125962" y="200912"/>
                    </a:lnTo>
                    <a:lnTo>
                      <a:pt x="2125347" y="216085"/>
                    </a:lnTo>
                    <a:lnTo>
                      <a:pt x="2116505" y="259401"/>
                    </a:lnTo>
                    <a:lnTo>
                      <a:pt x="2098169" y="298410"/>
                    </a:lnTo>
                    <a:lnTo>
                      <a:pt x="2071622" y="331817"/>
                    </a:lnTo>
                    <a:lnTo>
                      <a:pt x="2038152" y="358329"/>
                    </a:lnTo>
                    <a:lnTo>
                      <a:pt x="1999044" y="376650"/>
                    </a:lnTo>
                    <a:lnTo>
                      <a:pt x="1955584" y="385488"/>
                    </a:lnTo>
                    <a:lnTo>
                      <a:pt x="1940352" y="386102"/>
                    </a:lnTo>
                    <a:lnTo>
                      <a:pt x="2018528" y="386102"/>
                    </a:lnTo>
                    <a:lnTo>
                      <a:pt x="2058995" y="363091"/>
                    </a:lnTo>
                    <a:lnTo>
                      <a:pt x="2092921" y="331659"/>
                    </a:lnTo>
                    <a:lnTo>
                      <a:pt x="2118897" y="293213"/>
                    </a:lnTo>
                    <a:lnTo>
                      <a:pt x="2135514" y="249162"/>
                    </a:lnTo>
                    <a:lnTo>
                      <a:pt x="2141366" y="200912"/>
                    </a:lnTo>
                    <a:lnTo>
                      <a:pt x="2140698" y="184449"/>
                    </a:lnTo>
                    <a:lnTo>
                      <a:pt x="2131101" y="137450"/>
                    </a:lnTo>
                    <a:lnTo>
                      <a:pt x="2111209" y="95128"/>
                    </a:lnTo>
                    <a:lnTo>
                      <a:pt x="2082427" y="58886"/>
                    </a:lnTo>
                    <a:lnTo>
                      <a:pt x="2046162" y="30127"/>
                    </a:lnTo>
                    <a:lnTo>
                      <a:pt x="2003823" y="10253"/>
                    </a:lnTo>
                    <a:lnTo>
                      <a:pt x="1956816" y="666"/>
                    </a:lnTo>
                    <a:lnTo>
                      <a:pt x="1940352" y="0"/>
                    </a:lnTo>
                    <a:close/>
                  </a:path>
                </a:pathLst>
              </a:custGeom>
              <a:solidFill>
                <a:srgbClr val="6C8CC7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2" name="object 26">
                <a:extLst>
                  <a:ext uri="{FF2B5EF4-FFF2-40B4-BE49-F238E27FC236}">
                    <a16:creationId xmlns:a16="http://schemas.microsoft.com/office/drawing/2014/main" xmlns="" id="{A9E9DF40-ED9E-C4D1-14A7-D055C821E8A4}"/>
                  </a:ext>
                </a:extLst>
              </p:cNvPr>
              <p:cNvSpPr/>
              <p:nvPr/>
            </p:nvSpPr>
            <p:spPr>
              <a:xfrm>
                <a:off x="299689" y="3014490"/>
                <a:ext cx="579480" cy="579903"/>
              </a:xfrm>
              <a:custGeom>
                <a:avLst/>
                <a:gdLst/>
                <a:ahLst/>
                <a:cxnLst/>
                <a:rect l="l" t="t" r="r" b="b"/>
                <a:pathLst>
                  <a:path w="871220" h="871855">
                    <a:moveTo>
                      <a:pt x="435672" y="0"/>
                    </a:moveTo>
                    <a:lnTo>
                      <a:pt x="364973" y="5711"/>
                    </a:lnTo>
                    <a:lnTo>
                      <a:pt x="297918" y="22242"/>
                    </a:lnTo>
                    <a:lnTo>
                      <a:pt x="235400" y="48691"/>
                    </a:lnTo>
                    <a:lnTo>
                      <a:pt x="178315" y="84154"/>
                    </a:lnTo>
                    <a:lnTo>
                      <a:pt x="127558" y="127729"/>
                    </a:lnTo>
                    <a:lnTo>
                      <a:pt x="84023" y="178513"/>
                    </a:lnTo>
                    <a:lnTo>
                      <a:pt x="48605" y="235602"/>
                    </a:lnTo>
                    <a:lnTo>
                      <a:pt x="22198" y="298094"/>
                    </a:lnTo>
                    <a:lnTo>
                      <a:pt x="5698" y="365086"/>
                    </a:lnTo>
                    <a:lnTo>
                      <a:pt x="0" y="435676"/>
                    </a:lnTo>
                    <a:lnTo>
                      <a:pt x="1443" y="471379"/>
                    </a:lnTo>
                    <a:lnTo>
                      <a:pt x="12654" y="540304"/>
                    </a:lnTo>
                    <a:lnTo>
                      <a:pt x="34219" y="605171"/>
                    </a:lnTo>
                    <a:lnTo>
                      <a:pt x="65243" y="665077"/>
                    </a:lnTo>
                    <a:lnTo>
                      <a:pt x="104832" y="719122"/>
                    </a:lnTo>
                    <a:lnTo>
                      <a:pt x="152090" y="766406"/>
                    </a:lnTo>
                    <a:lnTo>
                      <a:pt x="206123" y="806027"/>
                    </a:lnTo>
                    <a:lnTo>
                      <a:pt x="266036" y="837084"/>
                    </a:lnTo>
                    <a:lnTo>
                      <a:pt x="330934" y="858677"/>
                    </a:lnTo>
                    <a:lnTo>
                      <a:pt x="399923" y="869906"/>
                    </a:lnTo>
                    <a:lnTo>
                      <a:pt x="435672" y="871352"/>
                    </a:lnTo>
                    <a:lnTo>
                      <a:pt x="471373" y="869906"/>
                    </a:lnTo>
                    <a:lnTo>
                      <a:pt x="540281" y="858677"/>
                    </a:lnTo>
                    <a:lnTo>
                      <a:pt x="605116" y="837084"/>
                    </a:lnTo>
                    <a:lnTo>
                      <a:pt x="664980" y="806027"/>
                    </a:lnTo>
                    <a:lnTo>
                      <a:pt x="718977" y="766406"/>
                    </a:lnTo>
                    <a:lnTo>
                      <a:pt x="766210" y="719122"/>
                    </a:lnTo>
                    <a:lnTo>
                      <a:pt x="805782" y="665077"/>
                    </a:lnTo>
                    <a:lnTo>
                      <a:pt x="836798" y="605171"/>
                    </a:lnTo>
                    <a:lnTo>
                      <a:pt x="858359" y="540304"/>
                    </a:lnTo>
                    <a:lnTo>
                      <a:pt x="869569" y="471379"/>
                    </a:lnTo>
                    <a:lnTo>
                      <a:pt x="871012" y="435676"/>
                    </a:lnTo>
                    <a:lnTo>
                      <a:pt x="869569" y="399988"/>
                    </a:lnTo>
                    <a:lnTo>
                      <a:pt x="858359" y="331084"/>
                    </a:lnTo>
                    <a:lnTo>
                      <a:pt x="836798" y="266229"/>
                    </a:lnTo>
                    <a:lnTo>
                      <a:pt x="805782" y="206326"/>
                    </a:lnTo>
                    <a:lnTo>
                      <a:pt x="766210" y="152276"/>
                    </a:lnTo>
                    <a:lnTo>
                      <a:pt x="718977" y="104984"/>
                    </a:lnTo>
                    <a:lnTo>
                      <a:pt x="664980" y="65352"/>
                    </a:lnTo>
                    <a:lnTo>
                      <a:pt x="605116" y="34283"/>
                    </a:lnTo>
                    <a:lnTo>
                      <a:pt x="540281" y="12680"/>
                    </a:lnTo>
                    <a:lnTo>
                      <a:pt x="471373" y="1446"/>
                    </a:lnTo>
                    <a:lnTo>
                      <a:pt x="435672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3" name="object 27">
                <a:extLst>
                  <a:ext uri="{FF2B5EF4-FFF2-40B4-BE49-F238E27FC236}">
                    <a16:creationId xmlns:a16="http://schemas.microsoft.com/office/drawing/2014/main" xmlns="" id="{29BFB8AB-119D-43AA-D133-3E70FE457278}"/>
                  </a:ext>
                </a:extLst>
              </p:cNvPr>
              <p:cNvSpPr/>
              <p:nvPr/>
            </p:nvSpPr>
            <p:spPr>
              <a:xfrm>
                <a:off x="274995" y="2989909"/>
                <a:ext cx="628897" cy="628897"/>
              </a:xfrm>
              <a:custGeom>
                <a:avLst/>
                <a:gdLst/>
                <a:ahLst/>
                <a:cxnLst/>
                <a:rect l="l" t="t" r="r" b="b"/>
                <a:pathLst>
                  <a:path w="945514" h="945514">
                    <a:moveTo>
                      <a:pt x="472633" y="0"/>
                    </a:moveTo>
                    <a:lnTo>
                      <a:pt x="433869" y="1566"/>
                    </a:lnTo>
                    <a:lnTo>
                      <a:pt x="395969" y="6185"/>
                    </a:lnTo>
                    <a:lnTo>
                      <a:pt x="323244" y="24095"/>
                    </a:lnTo>
                    <a:lnTo>
                      <a:pt x="255430" y="52754"/>
                    </a:lnTo>
                    <a:lnTo>
                      <a:pt x="193502" y="91190"/>
                    </a:lnTo>
                    <a:lnTo>
                      <a:pt x="138430" y="138430"/>
                    </a:lnTo>
                    <a:lnTo>
                      <a:pt x="91190" y="193502"/>
                    </a:lnTo>
                    <a:lnTo>
                      <a:pt x="52754" y="255430"/>
                    </a:lnTo>
                    <a:lnTo>
                      <a:pt x="24095" y="323244"/>
                    </a:lnTo>
                    <a:lnTo>
                      <a:pt x="6185" y="395969"/>
                    </a:lnTo>
                    <a:lnTo>
                      <a:pt x="1566" y="433869"/>
                    </a:lnTo>
                    <a:lnTo>
                      <a:pt x="0" y="472633"/>
                    </a:lnTo>
                    <a:lnTo>
                      <a:pt x="1566" y="511396"/>
                    </a:lnTo>
                    <a:lnTo>
                      <a:pt x="6185" y="549297"/>
                    </a:lnTo>
                    <a:lnTo>
                      <a:pt x="24095" y="622023"/>
                    </a:lnTo>
                    <a:lnTo>
                      <a:pt x="52754" y="689837"/>
                    </a:lnTo>
                    <a:lnTo>
                      <a:pt x="91190" y="751767"/>
                    </a:lnTo>
                    <a:lnTo>
                      <a:pt x="138430" y="806838"/>
                    </a:lnTo>
                    <a:lnTo>
                      <a:pt x="193502" y="854078"/>
                    </a:lnTo>
                    <a:lnTo>
                      <a:pt x="255430" y="892515"/>
                    </a:lnTo>
                    <a:lnTo>
                      <a:pt x="323244" y="921174"/>
                    </a:lnTo>
                    <a:lnTo>
                      <a:pt x="395969" y="939083"/>
                    </a:lnTo>
                    <a:lnTo>
                      <a:pt x="433869" y="943703"/>
                    </a:lnTo>
                    <a:lnTo>
                      <a:pt x="472633" y="945269"/>
                    </a:lnTo>
                    <a:lnTo>
                      <a:pt x="511397" y="943703"/>
                    </a:lnTo>
                    <a:lnTo>
                      <a:pt x="549297" y="939083"/>
                    </a:lnTo>
                    <a:lnTo>
                      <a:pt x="622024" y="921174"/>
                    </a:lnTo>
                    <a:lnTo>
                      <a:pt x="657218" y="907840"/>
                    </a:lnTo>
                    <a:lnTo>
                      <a:pt x="472633" y="907840"/>
                    </a:lnTo>
                    <a:lnTo>
                      <a:pt x="436939" y="906397"/>
                    </a:lnTo>
                    <a:lnTo>
                      <a:pt x="368047" y="895192"/>
                    </a:lnTo>
                    <a:lnTo>
                      <a:pt x="303230" y="873639"/>
                    </a:lnTo>
                    <a:lnTo>
                      <a:pt x="243384" y="842636"/>
                    </a:lnTo>
                    <a:lnTo>
                      <a:pt x="189405" y="803078"/>
                    </a:lnTo>
                    <a:lnTo>
                      <a:pt x="142188" y="755861"/>
                    </a:lnTo>
                    <a:lnTo>
                      <a:pt x="102629" y="701881"/>
                    </a:lnTo>
                    <a:lnTo>
                      <a:pt x="71626" y="642035"/>
                    </a:lnTo>
                    <a:lnTo>
                      <a:pt x="50073" y="577218"/>
                    </a:lnTo>
                    <a:lnTo>
                      <a:pt x="38868" y="508326"/>
                    </a:lnTo>
                    <a:lnTo>
                      <a:pt x="37425" y="472633"/>
                    </a:lnTo>
                    <a:lnTo>
                      <a:pt x="38868" y="436939"/>
                    </a:lnTo>
                    <a:lnTo>
                      <a:pt x="50073" y="368047"/>
                    </a:lnTo>
                    <a:lnTo>
                      <a:pt x="71626" y="303230"/>
                    </a:lnTo>
                    <a:lnTo>
                      <a:pt x="102629" y="243384"/>
                    </a:lnTo>
                    <a:lnTo>
                      <a:pt x="142188" y="189405"/>
                    </a:lnTo>
                    <a:lnTo>
                      <a:pt x="189405" y="142188"/>
                    </a:lnTo>
                    <a:lnTo>
                      <a:pt x="243384" y="102629"/>
                    </a:lnTo>
                    <a:lnTo>
                      <a:pt x="303230" y="71626"/>
                    </a:lnTo>
                    <a:lnTo>
                      <a:pt x="368047" y="50073"/>
                    </a:lnTo>
                    <a:lnTo>
                      <a:pt x="436939" y="38868"/>
                    </a:lnTo>
                    <a:lnTo>
                      <a:pt x="472633" y="37425"/>
                    </a:lnTo>
                    <a:lnTo>
                      <a:pt x="657210" y="37425"/>
                    </a:lnTo>
                    <a:lnTo>
                      <a:pt x="656605" y="37141"/>
                    </a:lnTo>
                    <a:lnTo>
                      <a:pt x="622024" y="24095"/>
                    </a:lnTo>
                    <a:lnTo>
                      <a:pt x="586214" y="13735"/>
                    </a:lnTo>
                    <a:lnTo>
                      <a:pt x="549297" y="6185"/>
                    </a:lnTo>
                    <a:lnTo>
                      <a:pt x="511397" y="1566"/>
                    </a:lnTo>
                    <a:lnTo>
                      <a:pt x="472633" y="0"/>
                    </a:lnTo>
                    <a:close/>
                  </a:path>
                  <a:path w="945514" h="945514">
                    <a:moveTo>
                      <a:pt x="657210" y="37425"/>
                    </a:moveTo>
                    <a:lnTo>
                      <a:pt x="472633" y="37425"/>
                    </a:lnTo>
                    <a:lnTo>
                      <a:pt x="508326" y="38868"/>
                    </a:lnTo>
                    <a:lnTo>
                      <a:pt x="543225" y="43121"/>
                    </a:lnTo>
                    <a:lnTo>
                      <a:pt x="610191" y="59612"/>
                    </a:lnTo>
                    <a:lnTo>
                      <a:pt x="672635" y="86002"/>
                    </a:lnTo>
                    <a:lnTo>
                      <a:pt x="729660" y="121395"/>
                    </a:lnTo>
                    <a:lnTo>
                      <a:pt x="780370" y="164895"/>
                    </a:lnTo>
                    <a:lnTo>
                      <a:pt x="823870" y="215605"/>
                    </a:lnTo>
                    <a:lnTo>
                      <a:pt x="859263" y="272630"/>
                    </a:lnTo>
                    <a:lnTo>
                      <a:pt x="885653" y="335074"/>
                    </a:lnTo>
                    <a:lnTo>
                      <a:pt x="902144" y="402040"/>
                    </a:lnTo>
                    <a:lnTo>
                      <a:pt x="907840" y="472633"/>
                    </a:lnTo>
                    <a:lnTo>
                      <a:pt x="906397" y="508326"/>
                    </a:lnTo>
                    <a:lnTo>
                      <a:pt x="895192" y="577218"/>
                    </a:lnTo>
                    <a:lnTo>
                      <a:pt x="873639" y="642035"/>
                    </a:lnTo>
                    <a:lnTo>
                      <a:pt x="842636" y="701881"/>
                    </a:lnTo>
                    <a:lnTo>
                      <a:pt x="803078" y="755861"/>
                    </a:lnTo>
                    <a:lnTo>
                      <a:pt x="755861" y="803078"/>
                    </a:lnTo>
                    <a:lnTo>
                      <a:pt x="701881" y="842636"/>
                    </a:lnTo>
                    <a:lnTo>
                      <a:pt x="642035" y="873639"/>
                    </a:lnTo>
                    <a:lnTo>
                      <a:pt x="577218" y="895192"/>
                    </a:lnTo>
                    <a:lnTo>
                      <a:pt x="508326" y="906397"/>
                    </a:lnTo>
                    <a:lnTo>
                      <a:pt x="472633" y="907840"/>
                    </a:lnTo>
                    <a:lnTo>
                      <a:pt x="657218" y="907840"/>
                    </a:lnTo>
                    <a:lnTo>
                      <a:pt x="721599" y="874458"/>
                    </a:lnTo>
                    <a:lnTo>
                      <a:pt x="780221" y="831498"/>
                    </a:lnTo>
                    <a:lnTo>
                      <a:pt x="831498" y="780220"/>
                    </a:lnTo>
                    <a:lnTo>
                      <a:pt x="874458" y="721598"/>
                    </a:lnTo>
                    <a:lnTo>
                      <a:pt x="908128" y="656605"/>
                    </a:lnTo>
                    <a:lnTo>
                      <a:pt x="931533" y="586213"/>
                    </a:lnTo>
                    <a:lnTo>
                      <a:pt x="943703" y="511396"/>
                    </a:lnTo>
                    <a:lnTo>
                      <a:pt x="945269" y="472633"/>
                    </a:lnTo>
                    <a:lnTo>
                      <a:pt x="943703" y="433869"/>
                    </a:lnTo>
                    <a:lnTo>
                      <a:pt x="939083" y="395969"/>
                    </a:lnTo>
                    <a:lnTo>
                      <a:pt x="921174" y="323244"/>
                    </a:lnTo>
                    <a:lnTo>
                      <a:pt x="892515" y="255430"/>
                    </a:lnTo>
                    <a:lnTo>
                      <a:pt x="854079" y="193502"/>
                    </a:lnTo>
                    <a:lnTo>
                      <a:pt x="806838" y="138430"/>
                    </a:lnTo>
                    <a:lnTo>
                      <a:pt x="751767" y="91190"/>
                    </a:lnTo>
                    <a:lnTo>
                      <a:pt x="689838" y="52754"/>
                    </a:lnTo>
                    <a:lnTo>
                      <a:pt x="657210" y="37425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4" name="object 29">
                <a:extLst>
                  <a:ext uri="{FF2B5EF4-FFF2-40B4-BE49-F238E27FC236}">
                    <a16:creationId xmlns:a16="http://schemas.microsoft.com/office/drawing/2014/main" xmlns="" id="{29D48386-754A-DA2D-1AA5-3C176C5C63BC}"/>
                  </a:ext>
                </a:extLst>
              </p:cNvPr>
              <p:cNvSpPr txBox="1"/>
              <p:nvPr/>
            </p:nvSpPr>
            <p:spPr>
              <a:xfrm>
                <a:off x="988815" y="3099734"/>
                <a:ext cx="1258771" cy="36933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Pınar KANLIOĞLU</a:t>
                </a:r>
              </a:p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(Bilgisayar İşletmeni)</a:t>
                </a:r>
              </a:p>
              <a:p>
                <a:pPr marL="12700">
                  <a:lnSpc>
                    <a:spcPct val="100000"/>
                  </a:lnSpc>
                </a:pPr>
                <a:endParaRPr lang="tr-TR" sz="800" b="1" dirty="0">
                  <a:solidFill>
                    <a:srgbClr val="FFFFFF"/>
                  </a:solidFill>
                  <a:latin typeface="Tahoma"/>
                  <a:cs typeface="Tahoma"/>
                </a:endParaRPr>
              </a:p>
            </p:txBody>
          </p:sp>
          <p:sp>
            <p:nvSpPr>
              <p:cNvPr id="365" name="object 33">
                <a:extLst>
                  <a:ext uri="{FF2B5EF4-FFF2-40B4-BE49-F238E27FC236}">
                    <a16:creationId xmlns:a16="http://schemas.microsoft.com/office/drawing/2014/main" xmlns="" id="{C4414DA8-3BE8-E953-1ECC-574E36DB347D}"/>
                  </a:ext>
                </a:extLst>
              </p:cNvPr>
              <p:cNvSpPr txBox="1"/>
              <p:nvPr/>
            </p:nvSpPr>
            <p:spPr>
              <a:xfrm>
                <a:off x="981606" y="3478736"/>
                <a:ext cx="1265980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231F20"/>
                    </a:solidFill>
                    <a:latin typeface="Tahoma"/>
                    <a:cs typeface="Tahoma"/>
                  </a:rPr>
                  <a:t>Öğrenci İşleri Bürosu</a:t>
                </a:r>
                <a:endParaRPr sz="800" dirty="0">
                  <a:latin typeface="Tahoma"/>
                  <a:cs typeface="Tahoma"/>
                </a:endParaRPr>
              </a:p>
            </p:txBody>
          </p:sp>
        </p:grpSp>
        <p:grpSp>
          <p:nvGrpSpPr>
            <p:cNvPr id="351" name="Grup 350">
              <a:extLst>
                <a:ext uri="{FF2B5EF4-FFF2-40B4-BE49-F238E27FC236}">
                  <a16:creationId xmlns:a16="http://schemas.microsoft.com/office/drawing/2014/main" xmlns="" id="{724ED0B3-9EA6-B0A9-7330-EDA611E90DEF}"/>
                </a:ext>
              </a:extLst>
            </p:cNvPr>
            <p:cNvGrpSpPr/>
            <p:nvPr/>
          </p:nvGrpSpPr>
          <p:grpSpPr>
            <a:xfrm>
              <a:off x="822960" y="3725107"/>
              <a:ext cx="1066732" cy="182389"/>
              <a:chOff x="880358" y="3716894"/>
              <a:chExt cx="1066732" cy="182389"/>
            </a:xfrm>
          </p:grpSpPr>
          <p:sp>
            <p:nvSpPr>
              <p:cNvPr id="353" name="object 37">
                <a:extLst>
                  <a:ext uri="{FF2B5EF4-FFF2-40B4-BE49-F238E27FC236}">
                    <a16:creationId xmlns:a16="http://schemas.microsoft.com/office/drawing/2014/main" xmlns="" id="{21C6B416-5782-353F-95D4-7C8EE0A096A9}"/>
                  </a:ext>
                </a:extLst>
              </p:cNvPr>
              <p:cNvSpPr txBox="1"/>
              <p:nvPr/>
            </p:nvSpPr>
            <p:spPr>
              <a:xfrm>
                <a:off x="880358" y="3760204"/>
                <a:ext cx="1066732" cy="7943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20320">
                  <a:lnSpc>
                    <a:spcPts val="785"/>
                  </a:lnSpc>
                </a:pPr>
                <a:r>
                  <a:rPr sz="700" b="1" spc="-5" dirty="0" err="1">
                    <a:latin typeface="Tahoma"/>
                    <a:cs typeface="Tahoma"/>
                  </a:rPr>
                  <a:t>Dahili</a:t>
                </a:r>
                <a:r>
                  <a:rPr lang="tr-TR" sz="700" dirty="0">
                    <a:latin typeface="Tahoma"/>
                    <a:cs typeface="Tahoma"/>
                  </a:rPr>
                  <a:t>        </a:t>
                </a:r>
                <a:r>
                  <a:rPr lang="tr-TR" sz="1000" b="1" spc="-10" dirty="0" smtClean="0">
                    <a:latin typeface="Tahoma"/>
                    <a:cs typeface="Tahoma"/>
                  </a:rPr>
                  <a:t>2107</a:t>
                </a:r>
                <a:endParaRPr sz="1000" dirty="0">
                  <a:latin typeface="Tahoma"/>
                  <a:cs typeface="Tahoma"/>
                </a:endParaRPr>
              </a:p>
            </p:txBody>
          </p:sp>
          <p:grpSp>
            <p:nvGrpSpPr>
              <p:cNvPr id="354" name="Grup 353">
                <a:extLst>
                  <a:ext uri="{FF2B5EF4-FFF2-40B4-BE49-F238E27FC236}">
                    <a16:creationId xmlns:a16="http://schemas.microsoft.com/office/drawing/2014/main" xmlns="" id="{5BC199AD-97D5-0105-5A7E-E38E4CCCDB61}"/>
                  </a:ext>
                </a:extLst>
              </p:cNvPr>
              <p:cNvGrpSpPr/>
              <p:nvPr/>
            </p:nvGrpSpPr>
            <p:grpSpPr>
              <a:xfrm>
                <a:off x="1135462" y="3716894"/>
                <a:ext cx="180565" cy="182389"/>
                <a:chOff x="1687856" y="4708877"/>
                <a:chExt cx="180565" cy="182389"/>
              </a:xfrm>
            </p:grpSpPr>
            <p:sp>
              <p:nvSpPr>
                <p:cNvPr id="355" name="object 38">
                  <a:extLst>
                    <a:ext uri="{FF2B5EF4-FFF2-40B4-BE49-F238E27FC236}">
                      <a16:creationId xmlns:a16="http://schemas.microsoft.com/office/drawing/2014/main" xmlns="" id="{9399D226-25B4-D62E-18FC-02512F5C382B}"/>
                    </a:ext>
                  </a:extLst>
                </p:cNvPr>
                <p:cNvSpPr/>
                <p:nvPr/>
              </p:nvSpPr>
              <p:spPr>
                <a:xfrm>
                  <a:off x="1725270" y="4728252"/>
                  <a:ext cx="137160" cy="13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60" h="138429">
                      <a:moveTo>
                        <a:pt x="99544" y="0"/>
                      </a:moveTo>
                      <a:lnTo>
                        <a:pt x="54018" y="18334"/>
                      </a:lnTo>
                      <a:lnTo>
                        <a:pt x="25082" y="44896"/>
                      </a:lnTo>
                      <a:lnTo>
                        <a:pt x="508" y="90305"/>
                      </a:lnTo>
                      <a:lnTo>
                        <a:pt x="0" y="103016"/>
                      </a:lnTo>
                      <a:lnTo>
                        <a:pt x="2256" y="114687"/>
                      </a:lnTo>
                      <a:lnTo>
                        <a:pt x="6875" y="125132"/>
                      </a:lnTo>
                      <a:lnTo>
                        <a:pt x="13453" y="134166"/>
                      </a:lnTo>
                      <a:lnTo>
                        <a:pt x="14777" y="135577"/>
                      </a:lnTo>
                      <a:lnTo>
                        <a:pt x="17475" y="138283"/>
                      </a:lnTo>
                      <a:lnTo>
                        <a:pt x="21881" y="138277"/>
                      </a:lnTo>
                      <a:lnTo>
                        <a:pt x="30894" y="129245"/>
                      </a:lnTo>
                      <a:lnTo>
                        <a:pt x="18943" y="129245"/>
                      </a:lnTo>
                      <a:lnTo>
                        <a:pt x="16653" y="126959"/>
                      </a:lnTo>
                      <a:lnTo>
                        <a:pt x="16653" y="125093"/>
                      </a:lnTo>
                      <a:lnTo>
                        <a:pt x="36313" y="105455"/>
                      </a:lnTo>
                      <a:lnTo>
                        <a:pt x="49277" y="105455"/>
                      </a:lnTo>
                      <a:lnTo>
                        <a:pt x="49248" y="105218"/>
                      </a:lnTo>
                      <a:lnTo>
                        <a:pt x="32278" y="88230"/>
                      </a:lnTo>
                      <a:lnTo>
                        <a:pt x="32021" y="85832"/>
                      </a:lnTo>
                      <a:lnTo>
                        <a:pt x="33332" y="83258"/>
                      </a:lnTo>
                      <a:lnTo>
                        <a:pt x="59576" y="50982"/>
                      </a:lnTo>
                      <a:lnTo>
                        <a:pt x="73697" y="39849"/>
                      </a:lnTo>
                      <a:lnTo>
                        <a:pt x="47150" y="39849"/>
                      </a:lnTo>
                      <a:lnTo>
                        <a:pt x="45302" y="39745"/>
                      </a:lnTo>
                      <a:lnTo>
                        <a:pt x="44212" y="38549"/>
                      </a:lnTo>
                      <a:lnTo>
                        <a:pt x="43139" y="37332"/>
                      </a:lnTo>
                      <a:lnTo>
                        <a:pt x="43229" y="35486"/>
                      </a:lnTo>
                      <a:lnTo>
                        <a:pt x="76363" y="12511"/>
                      </a:lnTo>
                      <a:lnTo>
                        <a:pt x="87973" y="7463"/>
                      </a:lnTo>
                      <a:lnTo>
                        <a:pt x="122257" y="7463"/>
                      </a:lnTo>
                      <a:lnTo>
                        <a:pt x="111615" y="2563"/>
                      </a:lnTo>
                      <a:lnTo>
                        <a:pt x="99544" y="0"/>
                      </a:lnTo>
                      <a:close/>
                    </a:path>
                    <a:path w="137160" h="138429">
                      <a:moveTo>
                        <a:pt x="49277" y="105455"/>
                      </a:moveTo>
                      <a:lnTo>
                        <a:pt x="36313" y="105455"/>
                      </a:lnTo>
                      <a:lnTo>
                        <a:pt x="38167" y="105467"/>
                      </a:lnTo>
                      <a:lnTo>
                        <a:pt x="40461" y="107763"/>
                      </a:lnTo>
                      <a:lnTo>
                        <a:pt x="40461" y="109603"/>
                      </a:lnTo>
                      <a:lnTo>
                        <a:pt x="20805" y="129245"/>
                      </a:lnTo>
                      <a:lnTo>
                        <a:pt x="30894" y="129245"/>
                      </a:lnTo>
                      <a:lnTo>
                        <a:pt x="49874" y="110225"/>
                      </a:lnTo>
                      <a:lnTo>
                        <a:pt x="49277" y="105455"/>
                      </a:lnTo>
                      <a:close/>
                    </a:path>
                    <a:path w="137160" h="138429">
                      <a:moveTo>
                        <a:pt x="108334" y="33423"/>
                      </a:moveTo>
                      <a:lnTo>
                        <a:pt x="84431" y="33423"/>
                      </a:lnTo>
                      <a:lnTo>
                        <a:pt x="86811" y="33696"/>
                      </a:lnTo>
                      <a:lnTo>
                        <a:pt x="103799" y="50667"/>
                      </a:lnTo>
                      <a:lnTo>
                        <a:pt x="108807" y="51293"/>
                      </a:lnTo>
                      <a:lnTo>
                        <a:pt x="117646" y="42473"/>
                      </a:lnTo>
                      <a:lnTo>
                        <a:pt x="105714" y="42473"/>
                      </a:lnTo>
                      <a:lnTo>
                        <a:pt x="103428" y="40187"/>
                      </a:lnTo>
                      <a:lnTo>
                        <a:pt x="103428" y="38323"/>
                      </a:lnTo>
                      <a:lnTo>
                        <a:pt x="108334" y="33423"/>
                      </a:lnTo>
                      <a:close/>
                    </a:path>
                    <a:path w="137160" h="138429">
                      <a:moveTo>
                        <a:pt x="136667" y="18689"/>
                      </a:moveTo>
                      <a:lnTo>
                        <a:pt x="124945" y="18689"/>
                      </a:lnTo>
                      <a:lnTo>
                        <a:pt x="127242" y="20981"/>
                      </a:lnTo>
                      <a:lnTo>
                        <a:pt x="127231" y="22835"/>
                      </a:lnTo>
                      <a:lnTo>
                        <a:pt x="107579" y="42473"/>
                      </a:lnTo>
                      <a:lnTo>
                        <a:pt x="117646" y="42473"/>
                      </a:lnTo>
                      <a:lnTo>
                        <a:pt x="136869" y="23293"/>
                      </a:lnTo>
                      <a:lnTo>
                        <a:pt x="136869" y="18889"/>
                      </a:lnTo>
                      <a:lnTo>
                        <a:pt x="136667" y="18689"/>
                      </a:lnTo>
                      <a:close/>
                    </a:path>
                    <a:path w="137160" h="138429">
                      <a:moveTo>
                        <a:pt x="122257" y="7463"/>
                      </a:moveTo>
                      <a:lnTo>
                        <a:pt x="87973" y="7463"/>
                      </a:lnTo>
                      <a:lnTo>
                        <a:pt x="89676" y="8226"/>
                      </a:lnTo>
                      <a:lnTo>
                        <a:pt x="90839" y="11250"/>
                      </a:lnTo>
                      <a:lnTo>
                        <a:pt x="90080" y="12943"/>
                      </a:lnTo>
                      <a:lnTo>
                        <a:pt x="88561" y="13526"/>
                      </a:lnTo>
                      <a:lnTo>
                        <a:pt x="77439" y="18535"/>
                      </a:lnTo>
                      <a:lnTo>
                        <a:pt x="66489" y="24879"/>
                      </a:lnTo>
                      <a:lnTo>
                        <a:pt x="55875" y="32451"/>
                      </a:lnTo>
                      <a:lnTo>
                        <a:pt x="47150" y="39849"/>
                      </a:lnTo>
                      <a:lnTo>
                        <a:pt x="73697" y="39849"/>
                      </a:lnTo>
                      <a:lnTo>
                        <a:pt x="77442" y="37312"/>
                      </a:lnTo>
                      <a:lnTo>
                        <a:pt x="84431" y="33423"/>
                      </a:lnTo>
                      <a:lnTo>
                        <a:pt x="108334" y="33423"/>
                      </a:lnTo>
                      <a:lnTo>
                        <a:pt x="123084" y="18689"/>
                      </a:lnTo>
                      <a:lnTo>
                        <a:pt x="136667" y="18689"/>
                      </a:lnTo>
                      <a:lnTo>
                        <a:pt x="133783" y="15826"/>
                      </a:lnTo>
                      <a:lnTo>
                        <a:pt x="123345" y="7964"/>
                      </a:lnTo>
                      <a:lnTo>
                        <a:pt x="122257" y="7463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356" name="object 39">
                  <a:extLst>
                    <a:ext uri="{FF2B5EF4-FFF2-40B4-BE49-F238E27FC236}">
                      <a16:creationId xmlns:a16="http://schemas.microsoft.com/office/drawing/2014/main" xmlns="" id="{DC38E6CD-058C-B39E-293B-D5FF0BEFB4B3}"/>
                    </a:ext>
                  </a:extLst>
                </p:cNvPr>
                <p:cNvSpPr/>
                <p:nvPr/>
              </p:nvSpPr>
              <p:spPr>
                <a:xfrm>
                  <a:off x="1737611" y="4766806"/>
                  <a:ext cx="130810" cy="1244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810" h="124460">
                      <a:moveTo>
                        <a:pt x="5717" y="105408"/>
                      </a:moveTo>
                      <a:lnTo>
                        <a:pt x="2409" y="106747"/>
                      </a:lnTo>
                      <a:lnTo>
                        <a:pt x="1155" y="109771"/>
                      </a:lnTo>
                      <a:lnTo>
                        <a:pt x="0" y="112475"/>
                      </a:lnTo>
                      <a:lnTo>
                        <a:pt x="40532" y="124229"/>
                      </a:lnTo>
                      <a:lnTo>
                        <a:pt x="52669" y="123315"/>
                      </a:lnTo>
                      <a:lnTo>
                        <a:pt x="64552" y="120785"/>
                      </a:lnTo>
                      <a:lnTo>
                        <a:pt x="76022" y="116671"/>
                      </a:lnTo>
                      <a:lnTo>
                        <a:pt x="83224" y="112926"/>
                      </a:lnTo>
                      <a:lnTo>
                        <a:pt x="41556" y="112926"/>
                      </a:lnTo>
                      <a:lnTo>
                        <a:pt x="29435" y="112294"/>
                      </a:lnTo>
                      <a:lnTo>
                        <a:pt x="17408" y="109771"/>
                      </a:lnTo>
                      <a:lnTo>
                        <a:pt x="5717" y="105408"/>
                      </a:lnTo>
                      <a:close/>
                    </a:path>
                    <a:path w="130810" h="124460">
                      <a:moveTo>
                        <a:pt x="122007" y="0"/>
                      </a:moveTo>
                      <a:lnTo>
                        <a:pt x="116122" y="1954"/>
                      </a:lnTo>
                      <a:lnTo>
                        <a:pt x="114498" y="5115"/>
                      </a:lnTo>
                      <a:lnTo>
                        <a:pt x="115484" y="8068"/>
                      </a:lnTo>
                      <a:lnTo>
                        <a:pt x="118497" y="20371"/>
                      </a:lnTo>
                      <a:lnTo>
                        <a:pt x="119540" y="32756"/>
                      </a:lnTo>
                      <a:lnTo>
                        <a:pt x="118664" y="45019"/>
                      </a:lnTo>
                      <a:lnTo>
                        <a:pt x="115915" y="56952"/>
                      </a:lnTo>
                      <a:lnTo>
                        <a:pt x="87187" y="97117"/>
                      </a:lnTo>
                      <a:lnTo>
                        <a:pt x="41556" y="112926"/>
                      </a:lnTo>
                      <a:lnTo>
                        <a:pt x="83224" y="112926"/>
                      </a:lnTo>
                      <a:lnTo>
                        <a:pt x="115043" y="82117"/>
                      </a:lnTo>
                      <a:lnTo>
                        <a:pt x="130523" y="36349"/>
                      </a:lnTo>
                      <a:lnTo>
                        <a:pt x="130326" y="24805"/>
                      </a:lnTo>
                      <a:lnTo>
                        <a:pt x="128568" y="13354"/>
                      </a:lnTo>
                      <a:lnTo>
                        <a:pt x="126147" y="4568"/>
                      </a:lnTo>
                      <a:lnTo>
                        <a:pt x="125190" y="1609"/>
                      </a:lnTo>
                      <a:lnTo>
                        <a:pt x="122007" y="0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357" name="object 40">
                  <a:extLst>
                    <a:ext uri="{FF2B5EF4-FFF2-40B4-BE49-F238E27FC236}">
                      <a16:creationId xmlns:a16="http://schemas.microsoft.com/office/drawing/2014/main" xmlns="" id="{719819A6-A38D-A28C-A3C3-457486740D7F}"/>
                    </a:ext>
                  </a:extLst>
                </p:cNvPr>
                <p:cNvSpPr/>
                <p:nvPr/>
              </p:nvSpPr>
              <p:spPr>
                <a:xfrm>
                  <a:off x="1687856" y="4708877"/>
                  <a:ext cx="123189" cy="78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189" h="78104">
                      <a:moveTo>
                        <a:pt x="93471" y="0"/>
                      </a:moveTo>
                      <a:lnTo>
                        <a:pt x="46135" y="10866"/>
                      </a:lnTo>
                      <a:lnTo>
                        <a:pt x="17162" y="35759"/>
                      </a:lnTo>
                      <a:lnTo>
                        <a:pt x="0" y="73661"/>
                      </a:lnTo>
                      <a:lnTo>
                        <a:pt x="1897" y="76673"/>
                      </a:lnTo>
                      <a:lnTo>
                        <a:pt x="4909" y="77387"/>
                      </a:lnTo>
                      <a:lnTo>
                        <a:pt x="7945" y="78060"/>
                      </a:lnTo>
                      <a:lnTo>
                        <a:pt x="10947" y="76169"/>
                      </a:lnTo>
                      <a:lnTo>
                        <a:pt x="11649" y="73141"/>
                      </a:lnTo>
                      <a:lnTo>
                        <a:pt x="15519" y="60878"/>
                      </a:lnTo>
                      <a:lnTo>
                        <a:pt x="39316" y="29722"/>
                      </a:lnTo>
                      <a:lnTo>
                        <a:pt x="84853" y="11444"/>
                      </a:lnTo>
                      <a:lnTo>
                        <a:pt x="121795" y="11444"/>
                      </a:lnTo>
                      <a:lnTo>
                        <a:pt x="122690" y="8752"/>
                      </a:lnTo>
                      <a:lnTo>
                        <a:pt x="121085" y="5570"/>
                      </a:lnTo>
                      <a:lnTo>
                        <a:pt x="118144" y="4577"/>
                      </a:lnTo>
                      <a:lnTo>
                        <a:pt x="105854" y="1423"/>
                      </a:lnTo>
                      <a:lnTo>
                        <a:pt x="93471" y="0"/>
                      </a:lnTo>
                      <a:close/>
                    </a:path>
                    <a:path w="123189" h="78104">
                      <a:moveTo>
                        <a:pt x="121795" y="11444"/>
                      </a:moveTo>
                      <a:lnTo>
                        <a:pt x="84853" y="11444"/>
                      </a:lnTo>
                      <a:lnTo>
                        <a:pt x="96599" y="11533"/>
                      </a:lnTo>
                      <a:lnTo>
                        <a:pt x="108263" y="13442"/>
                      </a:lnTo>
                      <a:lnTo>
                        <a:pt x="114606" y="15261"/>
                      </a:lnTo>
                      <a:lnTo>
                        <a:pt x="117532" y="16252"/>
                      </a:lnTo>
                      <a:lnTo>
                        <a:pt x="120726" y="14657"/>
                      </a:lnTo>
                      <a:lnTo>
                        <a:pt x="121795" y="11444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</p:grpSp>
        <p:pic>
          <p:nvPicPr>
            <p:cNvPr id="352" name="Picture 2">
              <a:extLst>
                <a:ext uri="{FF2B5EF4-FFF2-40B4-BE49-F238E27FC236}">
                  <a16:creationId xmlns:a16="http://schemas.microsoft.com/office/drawing/2014/main" xmlns="" id="{3CC28F42-4262-7A84-4B9A-9190391376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216" y="2996130"/>
              <a:ext cx="622676" cy="622676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6" name="Grup 365">
            <a:extLst>
              <a:ext uri="{FF2B5EF4-FFF2-40B4-BE49-F238E27FC236}">
                <a16:creationId xmlns:a16="http://schemas.microsoft.com/office/drawing/2014/main" xmlns="" id="{6986C5E1-1F62-A517-B223-18E77FEAE96B}"/>
              </a:ext>
            </a:extLst>
          </p:cNvPr>
          <p:cNvGrpSpPr/>
          <p:nvPr/>
        </p:nvGrpSpPr>
        <p:grpSpPr>
          <a:xfrm>
            <a:off x="223138" y="3480421"/>
            <a:ext cx="3191988" cy="1617407"/>
            <a:chOff x="179690" y="2894502"/>
            <a:chExt cx="2067896" cy="1012994"/>
          </a:xfrm>
        </p:grpSpPr>
        <p:grpSp>
          <p:nvGrpSpPr>
            <p:cNvPr id="367" name="Grup 366">
              <a:extLst>
                <a:ext uri="{FF2B5EF4-FFF2-40B4-BE49-F238E27FC236}">
                  <a16:creationId xmlns:a16="http://schemas.microsoft.com/office/drawing/2014/main" xmlns="" id="{DD856C62-357C-FF34-A06F-D82037439DCC}"/>
                </a:ext>
              </a:extLst>
            </p:cNvPr>
            <p:cNvGrpSpPr/>
            <p:nvPr/>
          </p:nvGrpSpPr>
          <p:grpSpPr>
            <a:xfrm>
              <a:off x="179690" y="2894502"/>
              <a:ext cx="2067896" cy="819804"/>
              <a:chOff x="179690" y="2894502"/>
              <a:chExt cx="2067896" cy="819804"/>
            </a:xfrm>
          </p:grpSpPr>
          <p:sp>
            <p:nvSpPr>
              <p:cNvPr id="375" name="object 22">
                <a:extLst>
                  <a:ext uri="{FF2B5EF4-FFF2-40B4-BE49-F238E27FC236}">
                    <a16:creationId xmlns:a16="http://schemas.microsoft.com/office/drawing/2014/main" xmlns="" id="{2EF32075-A27E-6C0D-6221-650E75688DCB}"/>
                  </a:ext>
                </a:extLst>
              </p:cNvPr>
              <p:cNvSpPr/>
              <p:nvPr/>
            </p:nvSpPr>
            <p:spPr>
              <a:xfrm>
                <a:off x="179690" y="2894502"/>
                <a:ext cx="819804" cy="819804"/>
              </a:xfrm>
              <a:custGeom>
                <a:avLst/>
                <a:gdLst/>
                <a:ahLst/>
                <a:cxnLst/>
                <a:rect l="l" t="t" r="r" b="b"/>
                <a:pathLst>
                  <a:path w="1232535" h="1232535">
                    <a:moveTo>
                      <a:pt x="616074" y="0"/>
                    </a:moveTo>
                    <a:lnTo>
                      <a:pt x="565539" y="2041"/>
                    </a:lnTo>
                    <a:lnTo>
                      <a:pt x="516131" y="8061"/>
                    </a:lnTo>
                    <a:lnTo>
                      <a:pt x="468007" y="17901"/>
                    </a:lnTo>
                    <a:lnTo>
                      <a:pt x="421327" y="31402"/>
                    </a:lnTo>
                    <a:lnTo>
                      <a:pt x="376248" y="48406"/>
                    </a:lnTo>
                    <a:lnTo>
                      <a:pt x="332929" y="68754"/>
                    </a:lnTo>
                    <a:lnTo>
                      <a:pt x="291529" y="92289"/>
                    </a:lnTo>
                    <a:lnTo>
                      <a:pt x="252206" y="118850"/>
                    </a:lnTo>
                    <a:lnTo>
                      <a:pt x="215118" y="148281"/>
                    </a:lnTo>
                    <a:lnTo>
                      <a:pt x="180424" y="180423"/>
                    </a:lnTo>
                    <a:lnTo>
                      <a:pt x="148282" y="215117"/>
                    </a:lnTo>
                    <a:lnTo>
                      <a:pt x="118851" y="252204"/>
                    </a:lnTo>
                    <a:lnTo>
                      <a:pt x="92289" y="291527"/>
                    </a:lnTo>
                    <a:lnTo>
                      <a:pt x="68755" y="332927"/>
                    </a:lnTo>
                    <a:lnTo>
                      <a:pt x="48406" y="376246"/>
                    </a:lnTo>
                    <a:lnTo>
                      <a:pt x="31402" y="421325"/>
                    </a:lnTo>
                    <a:lnTo>
                      <a:pt x="17901" y="468005"/>
                    </a:lnTo>
                    <a:lnTo>
                      <a:pt x="8061" y="516128"/>
                    </a:lnTo>
                    <a:lnTo>
                      <a:pt x="2041" y="565537"/>
                    </a:lnTo>
                    <a:lnTo>
                      <a:pt x="0" y="616071"/>
                    </a:lnTo>
                    <a:lnTo>
                      <a:pt x="2041" y="666607"/>
                    </a:lnTo>
                    <a:lnTo>
                      <a:pt x="8061" y="716017"/>
                    </a:lnTo>
                    <a:lnTo>
                      <a:pt x="17901" y="764143"/>
                    </a:lnTo>
                    <a:lnTo>
                      <a:pt x="31402" y="810828"/>
                    </a:lnTo>
                    <a:lnTo>
                      <a:pt x="48406" y="855912"/>
                    </a:lnTo>
                    <a:lnTo>
                      <a:pt x="68755" y="899237"/>
                    </a:lnTo>
                    <a:lnTo>
                      <a:pt x="92289" y="940644"/>
                    </a:lnTo>
                    <a:lnTo>
                      <a:pt x="118851" y="979974"/>
                    </a:lnTo>
                    <a:lnTo>
                      <a:pt x="148282" y="1017069"/>
                    </a:lnTo>
                    <a:lnTo>
                      <a:pt x="180424" y="1051771"/>
                    </a:lnTo>
                    <a:lnTo>
                      <a:pt x="215118" y="1083921"/>
                    </a:lnTo>
                    <a:lnTo>
                      <a:pt x="252206" y="1113359"/>
                    </a:lnTo>
                    <a:lnTo>
                      <a:pt x="291529" y="1139929"/>
                    </a:lnTo>
                    <a:lnTo>
                      <a:pt x="332929" y="1163470"/>
                    </a:lnTo>
                    <a:lnTo>
                      <a:pt x="376248" y="1183824"/>
                    </a:lnTo>
                    <a:lnTo>
                      <a:pt x="421327" y="1200834"/>
                    </a:lnTo>
                    <a:lnTo>
                      <a:pt x="468007" y="1214339"/>
                    </a:lnTo>
                    <a:lnTo>
                      <a:pt x="516131" y="1224183"/>
                    </a:lnTo>
                    <a:lnTo>
                      <a:pt x="565539" y="1230205"/>
                    </a:lnTo>
                    <a:lnTo>
                      <a:pt x="616074" y="1232247"/>
                    </a:lnTo>
                    <a:lnTo>
                      <a:pt x="666623" y="1230205"/>
                    </a:lnTo>
                    <a:lnTo>
                      <a:pt x="716045" y="1224183"/>
                    </a:lnTo>
                    <a:lnTo>
                      <a:pt x="764180" y="1214339"/>
                    </a:lnTo>
                    <a:lnTo>
                      <a:pt x="810871" y="1200834"/>
                    </a:lnTo>
                    <a:lnTo>
                      <a:pt x="855959" y="1183824"/>
                    </a:lnTo>
                    <a:lnTo>
                      <a:pt x="899285" y="1163470"/>
                    </a:lnTo>
                    <a:lnTo>
                      <a:pt x="940692" y="1139929"/>
                    </a:lnTo>
                    <a:lnTo>
                      <a:pt x="980022" y="1113359"/>
                    </a:lnTo>
                    <a:lnTo>
                      <a:pt x="1017114" y="1083921"/>
                    </a:lnTo>
                    <a:lnTo>
                      <a:pt x="1051813" y="1051771"/>
                    </a:lnTo>
                    <a:lnTo>
                      <a:pt x="1083958" y="1017069"/>
                    </a:lnTo>
                    <a:lnTo>
                      <a:pt x="1113392" y="979974"/>
                    </a:lnTo>
                    <a:lnTo>
                      <a:pt x="1139956" y="940644"/>
                    </a:lnTo>
                    <a:lnTo>
                      <a:pt x="1163492" y="899237"/>
                    </a:lnTo>
                    <a:lnTo>
                      <a:pt x="1183842" y="855912"/>
                    </a:lnTo>
                    <a:lnTo>
                      <a:pt x="1200846" y="810828"/>
                    </a:lnTo>
                    <a:lnTo>
                      <a:pt x="1214348" y="764143"/>
                    </a:lnTo>
                    <a:lnTo>
                      <a:pt x="1224188" y="716017"/>
                    </a:lnTo>
                    <a:lnTo>
                      <a:pt x="1230208" y="666607"/>
                    </a:lnTo>
                    <a:lnTo>
                      <a:pt x="1232250" y="616071"/>
                    </a:lnTo>
                    <a:lnTo>
                      <a:pt x="1230208" y="565537"/>
                    </a:lnTo>
                    <a:lnTo>
                      <a:pt x="1224188" y="516128"/>
                    </a:lnTo>
                    <a:lnTo>
                      <a:pt x="1214348" y="468005"/>
                    </a:lnTo>
                    <a:lnTo>
                      <a:pt x="1200846" y="421325"/>
                    </a:lnTo>
                    <a:lnTo>
                      <a:pt x="1183842" y="376246"/>
                    </a:lnTo>
                    <a:lnTo>
                      <a:pt x="1163492" y="332927"/>
                    </a:lnTo>
                    <a:lnTo>
                      <a:pt x="1139956" y="291527"/>
                    </a:lnTo>
                    <a:lnTo>
                      <a:pt x="1113392" y="252204"/>
                    </a:lnTo>
                    <a:lnTo>
                      <a:pt x="1083958" y="215117"/>
                    </a:lnTo>
                    <a:lnTo>
                      <a:pt x="1051813" y="180423"/>
                    </a:lnTo>
                    <a:lnTo>
                      <a:pt x="1017114" y="148281"/>
                    </a:lnTo>
                    <a:lnTo>
                      <a:pt x="980022" y="118850"/>
                    </a:lnTo>
                    <a:lnTo>
                      <a:pt x="940692" y="92289"/>
                    </a:lnTo>
                    <a:lnTo>
                      <a:pt x="899285" y="68754"/>
                    </a:lnTo>
                    <a:lnTo>
                      <a:pt x="855959" y="48406"/>
                    </a:lnTo>
                    <a:lnTo>
                      <a:pt x="810871" y="31402"/>
                    </a:lnTo>
                    <a:lnTo>
                      <a:pt x="764180" y="17901"/>
                    </a:lnTo>
                    <a:lnTo>
                      <a:pt x="716045" y="8061"/>
                    </a:lnTo>
                    <a:lnTo>
                      <a:pt x="666623" y="2041"/>
                    </a:lnTo>
                    <a:lnTo>
                      <a:pt x="616074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6" name="object 23">
                <a:extLst>
                  <a:ext uri="{FF2B5EF4-FFF2-40B4-BE49-F238E27FC236}">
                    <a16:creationId xmlns:a16="http://schemas.microsoft.com/office/drawing/2014/main" xmlns="" id="{B532B41F-290D-CC5D-67F2-D3D9CF1B40B2}"/>
                  </a:ext>
                </a:extLst>
              </p:cNvPr>
              <p:cNvSpPr/>
              <p:nvPr/>
            </p:nvSpPr>
            <p:spPr>
              <a:xfrm>
                <a:off x="236362" y="2951104"/>
                <a:ext cx="706611" cy="706611"/>
              </a:xfrm>
              <a:custGeom>
                <a:avLst/>
                <a:gdLst/>
                <a:ahLst/>
                <a:cxnLst/>
                <a:rect l="l" t="t" r="r" b="b"/>
                <a:pathLst>
                  <a:path w="1062354" h="1062355">
                    <a:moveTo>
                      <a:pt x="530974" y="0"/>
                    </a:moveTo>
                    <a:lnTo>
                      <a:pt x="487425" y="1760"/>
                    </a:lnTo>
                    <a:lnTo>
                      <a:pt x="444846" y="6952"/>
                    </a:lnTo>
                    <a:lnTo>
                      <a:pt x="403374" y="15437"/>
                    </a:lnTo>
                    <a:lnTo>
                      <a:pt x="363144" y="27079"/>
                    </a:lnTo>
                    <a:lnTo>
                      <a:pt x="324293" y="41740"/>
                    </a:lnTo>
                    <a:lnTo>
                      <a:pt x="286959" y="59285"/>
                    </a:lnTo>
                    <a:lnTo>
                      <a:pt x="251278" y="79576"/>
                    </a:lnTo>
                    <a:lnTo>
                      <a:pt x="217386" y="102476"/>
                    </a:lnTo>
                    <a:lnTo>
                      <a:pt x="185420" y="127848"/>
                    </a:lnTo>
                    <a:lnTo>
                      <a:pt x="155517" y="155556"/>
                    </a:lnTo>
                    <a:lnTo>
                      <a:pt x="127814" y="185463"/>
                    </a:lnTo>
                    <a:lnTo>
                      <a:pt x="102446" y="217431"/>
                    </a:lnTo>
                    <a:lnTo>
                      <a:pt x="79551" y="251324"/>
                    </a:lnTo>
                    <a:lnTo>
                      <a:pt x="59265" y="287005"/>
                    </a:lnTo>
                    <a:lnTo>
                      <a:pt x="41726" y="324337"/>
                    </a:lnTo>
                    <a:lnTo>
                      <a:pt x="27069" y="363184"/>
                    </a:lnTo>
                    <a:lnTo>
                      <a:pt x="15431" y="403407"/>
                    </a:lnTo>
                    <a:lnTo>
                      <a:pt x="6949" y="444872"/>
                    </a:lnTo>
                    <a:lnTo>
                      <a:pt x="1760" y="487439"/>
                    </a:lnTo>
                    <a:lnTo>
                      <a:pt x="0" y="530974"/>
                    </a:lnTo>
                    <a:lnTo>
                      <a:pt x="1760" y="574522"/>
                    </a:lnTo>
                    <a:lnTo>
                      <a:pt x="6949" y="617101"/>
                    </a:lnTo>
                    <a:lnTo>
                      <a:pt x="15431" y="658573"/>
                    </a:lnTo>
                    <a:lnTo>
                      <a:pt x="27069" y="698803"/>
                    </a:lnTo>
                    <a:lnTo>
                      <a:pt x="41726" y="737653"/>
                    </a:lnTo>
                    <a:lnTo>
                      <a:pt x="59265" y="774987"/>
                    </a:lnTo>
                    <a:lnTo>
                      <a:pt x="79551" y="810668"/>
                    </a:lnTo>
                    <a:lnTo>
                      <a:pt x="102446" y="844560"/>
                    </a:lnTo>
                    <a:lnTo>
                      <a:pt x="127814" y="876525"/>
                    </a:lnTo>
                    <a:lnTo>
                      <a:pt x="155517" y="906428"/>
                    </a:lnTo>
                    <a:lnTo>
                      <a:pt x="185420" y="934132"/>
                    </a:lnTo>
                    <a:lnTo>
                      <a:pt x="217386" y="959499"/>
                    </a:lnTo>
                    <a:lnTo>
                      <a:pt x="251278" y="982394"/>
                    </a:lnTo>
                    <a:lnTo>
                      <a:pt x="286959" y="1002680"/>
                    </a:lnTo>
                    <a:lnTo>
                      <a:pt x="324293" y="1020219"/>
                    </a:lnTo>
                    <a:lnTo>
                      <a:pt x="363144" y="1034876"/>
                    </a:lnTo>
                    <a:lnTo>
                      <a:pt x="403374" y="1046514"/>
                    </a:lnTo>
                    <a:lnTo>
                      <a:pt x="444846" y="1054996"/>
                    </a:lnTo>
                    <a:lnTo>
                      <a:pt x="487425" y="1060185"/>
                    </a:lnTo>
                    <a:lnTo>
                      <a:pt x="530974" y="1061946"/>
                    </a:lnTo>
                    <a:lnTo>
                      <a:pt x="574508" y="1060185"/>
                    </a:lnTo>
                    <a:lnTo>
                      <a:pt x="617075" y="1054996"/>
                    </a:lnTo>
                    <a:lnTo>
                      <a:pt x="658539" y="1046514"/>
                    </a:lnTo>
                    <a:lnTo>
                      <a:pt x="698763" y="1034876"/>
                    </a:lnTo>
                    <a:lnTo>
                      <a:pt x="737609" y="1020219"/>
                    </a:lnTo>
                    <a:lnTo>
                      <a:pt x="774941" y="1002680"/>
                    </a:lnTo>
                    <a:lnTo>
                      <a:pt x="810622" y="982394"/>
                    </a:lnTo>
                    <a:lnTo>
                      <a:pt x="844515" y="959499"/>
                    </a:lnTo>
                    <a:lnTo>
                      <a:pt x="876483" y="934132"/>
                    </a:lnTo>
                    <a:lnTo>
                      <a:pt x="906389" y="906428"/>
                    </a:lnTo>
                    <a:lnTo>
                      <a:pt x="934097" y="876525"/>
                    </a:lnTo>
                    <a:lnTo>
                      <a:pt x="959469" y="844560"/>
                    </a:lnTo>
                    <a:lnTo>
                      <a:pt x="982369" y="810668"/>
                    </a:lnTo>
                    <a:lnTo>
                      <a:pt x="1002660" y="774987"/>
                    </a:lnTo>
                    <a:lnTo>
                      <a:pt x="1020205" y="737653"/>
                    </a:lnTo>
                    <a:lnTo>
                      <a:pt x="1034866" y="698803"/>
                    </a:lnTo>
                    <a:lnTo>
                      <a:pt x="1046508" y="658573"/>
                    </a:lnTo>
                    <a:lnTo>
                      <a:pt x="1054993" y="617101"/>
                    </a:lnTo>
                    <a:lnTo>
                      <a:pt x="1060185" y="574522"/>
                    </a:lnTo>
                    <a:lnTo>
                      <a:pt x="1061946" y="530974"/>
                    </a:lnTo>
                    <a:lnTo>
                      <a:pt x="1060185" y="487439"/>
                    </a:lnTo>
                    <a:lnTo>
                      <a:pt x="1054993" y="444872"/>
                    </a:lnTo>
                    <a:lnTo>
                      <a:pt x="1046508" y="403407"/>
                    </a:lnTo>
                    <a:lnTo>
                      <a:pt x="1034866" y="363184"/>
                    </a:lnTo>
                    <a:lnTo>
                      <a:pt x="1020205" y="324337"/>
                    </a:lnTo>
                    <a:lnTo>
                      <a:pt x="1002660" y="287005"/>
                    </a:lnTo>
                    <a:lnTo>
                      <a:pt x="982369" y="251324"/>
                    </a:lnTo>
                    <a:lnTo>
                      <a:pt x="959469" y="217431"/>
                    </a:lnTo>
                    <a:lnTo>
                      <a:pt x="934097" y="185463"/>
                    </a:lnTo>
                    <a:lnTo>
                      <a:pt x="906389" y="155556"/>
                    </a:lnTo>
                    <a:lnTo>
                      <a:pt x="876483" y="127848"/>
                    </a:lnTo>
                    <a:lnTo>
                      <a:pt x="844515" y="102476"/>
                    </a:lnTo>
                    <a:lnTo>
                      <a:pt x="810622" y="79576"/>
                    </a:lnTo>
                    <a:lnTo>
                      <a:pt x="774941" y="59285"/>
                    </a:lnTo>
                    <a:lnTo>
                      <a:pt x="737609" y="41740"/>
                    </a:lnTo>
                    <a:lnTo>
                      <a:pt x="698763" y="27079"/>
                    </a:lnTo>
                    <a:lnTo>
                      <a:pt x="658539" y="15437"/>
                    </a:lnTo>
                    <a:lnTo>
                      <a:pt x="617075" y="6952"/>
                    </a:lnTo>
                    <a:lnTo>
                      <a:pt x="574508" y="1760"/>
                    </a:lnTo>
                    <a:lnTo>
                      <a:pt x="530974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7" name="object 24">
                <a:extLst>
                  <a:ext uri="{FF2B5EF4-FFF2-40B4-BE49-F238E27FC236}">
                    <a16:creationId xmlns:a16="http://schemas.microsoft.com/office/drawing/2014/main" xmlns="" id="{702BF330-1697-9A71-FC8B-BAFFF77E81ED}"/>
                  </a:ext>
                </a:extLst>
              </p:cNvPr>
              <p:cNvSpPr/>
              <p:nvPr/>
            </p:nvSpPr>
            <p:spPr>
              <a:xfrm>
                <a:off x="752808" y="3065701"/>
                <a:ext cx="1494778" cy="314289"/>
              </a:xfrm>
              <a:custGeom>
                <a:avLst/>
                <a:gdLst/>
                <a:ahLst/>
                <a:cxnLst/>
                <a:rect l="l" t="t" r="r" b="b"/>
                <a:pathLst>
                  <a:path w="1693545" h="386714">
                    <a:moveTo>
                      <a:pt x="1499857" y="0"/>
                    </a:moveTo>
                    <a:lnTo>
                      <a:pt x="193568" y="0"/>
                    </a:lnTo>
                    <a:lnTo>
                      <a:pt x="177719" y="643"/>
                    </a:lnTo>
                    <a:lnTo>
                      <a:pt x="132460" y="9886"/>
                    </a:lnTo>
                    <a:lnTo>
                      <a:pt x="91691" y="29047"/>
                    </a:lnTo>
                    <a:lnTo>
                      <a:pt x="56767" y="56767"/>
                    </a:lnTo>
                    <a:lnTo>
                      <a:pt x="29047" y="91691"/>
                    </a:lnTo>
                    <a:lnTo>
                      <a:pt x="9886" y="132461"/>
                    </a:lnTo>
                    <a:lnTo>
                      <a:pt x="643" y="177722"/>
                    </a:lnTo>
                    <a:lnTo>
                      <a:pt x="0" y="193572"/>
                    </a:lnTo>
                    <a:lnTo>
                      <a:pt x="643" y="209403"/>
                    </a:lnTo>
                    <a:lnTo>
                      <a:pt x="9886" y="254586"/>
                    </a:lnTo>
                    <a:lnTo>
                      <a:pt x="29047" y="295257"/>
                    </a:lnTo>
                    <a:lnTo>
                      <a:pt x="56767" y="330074"/>
                    </a:lnTo>
                    <a:lnTo>
                      <a:pt x="91691" y="357695"/>
                    </a:lnTo>
                    <a:lnTo>
                      <a:pt x="132460" y="376779"/>
                    </a:lnTo>
                    <a:lnTo>
                      <a:pt x="177719" y="385982"/>
                    </a:lnTo>
                    <a:lnTo>
                      <a:pt x="193568" y="386622"/>
                    </a:lnTo>
                    <a:lnTo>
                      <a:pt x="1499857" y="386622"/>
                    </a:lnTo>
                    <a:lnTo>
                      <a:pt x="1546311" y="381011"/>
                    </a:lnTo>
                    <a:lnTo>
                      <a:pt x="1588727" y="365072"/>
                    </a:lnTo>
                    <a:lnTo>
                      <a:pt x="1625750" y="340147"/>
                    </a:lnTo>
                    <a:lnTo>
                      <a:pt x="1656022" y="307579"/>
                    </a:lnTo>
                    <a:lnTo>
                      <a:pt x="1678186" y="268710"/>
                    </a:lnTo>
                    <a:lnTo>
                      <a:pt x="1690886" y="224882"/>
                    </a:lnTo>
                    <a:lnTo>
                      <a:pt x="1693425" y="193572"/>
                    </a:lnTo>
                    <a:lnTo>
                      <a:pt x="1692782" y="177722"/>
                    </a:lnTo>
                    <a:lnTo>
                      <a:pt x="1683538" y="132461"/>
                    </a:lnTo>
                    <a:lnTo>
                      <a:pt x="1664378" y="91691"/>
                    </a:lnTo>
                    <a:lnTo>
                      <a:pt x="1636658" y="56767"/>
                    </a:lnTo>
                    <a:lnTo>
                      <a:pt x="1601735" y="29047"/>
                    </a:lnTo>
                    <a:lnTo>
                      <a:pt x="1560965" y="9886"/>
                    </a:lnTo>
                    <a:lnTo>
                      <a:pt x="1515706" y="643"/>
                    </a:lnTo>
                    <a:lnTo>
                      <a:pt x="1499857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8" name="object 25">
                <a:extLst>
                  <a:ext uri="{FF2B5EF4-FFF2-40B4-BE49-F238E27FC236}">
                    <a16:creationId xmlns:a16="http://schemas.microsoft.com/office/drawing/2014/main" xmlns="" id="{056801DF-4B40-9BF4-6555-255B3324B41E}"/>
                  </a:ext>
                </a:extLst>
              </p:cNvPr>
              <p:cNvSpPr/>
              <p:nvPr/>
            </p:nvSpPr>
            <p:spPr>
              <a:xfrm>
                <a:off x="822960" y="3406615"/>
                <a:ext cx="1424626" cy="267355"/>
              </a:xfrm>
              <a:custGeom>
                <a:avLst/>
                <a:gdLst/>
                <a:ahLst/>
                <a:cxnLst/>
                <a:rect l="l" t="t" r="r" b="b"/>
                <a:pathLst>
                  <a:path w="2141854" h="401955">
                    <a:moveTo>
                      <a:pt x="9928" y="369456"/>
                    </a:moveTo>
                    <a:lnTo>
                      <a:pt x="5792" y="369456"/>
                    </a:lnTo>
                    <a:lnTo>
                      <a:pt x="2894" y="371113"/>
                    </a:lnTo>
                    <a:lnTo>
                      <a:pt x="1656" y="374213"/>
                    </a:lnTo>
                    <a:lnTo>
                      <a:pt x="0" y="377935"/>
                    </a:lnTo>
                    <a:lnTo>
                      <a:pt x="41547" y="396607"/>
                    </a:lnTo>
                    <a:lnTo>
                      <a:pt x="79502" y="401753"/>
                    </a:lnTo>
                    <a:lnTo>
                      <a:pt x="1940352" y="401925"/>
                    </a:lnTo>
                    <a:lnTo>
                      <a:pt x="1956816" y="401258"/>
                    </a:lnTo>
                    <a:lnTo>
                      <a:pt x="1972917" y="399290"/>
                    </a:lnTo>
                    <a:lnTo>
                      <a:pt x="1988603" y="396073"/>
                    </a:lnTo>
                    <a:lnTo>
                      <a:pt x="2003823" y="391661"/>
                    </a:lnTo>
                    <a:lnTo>
                      <a:pt x="2018528" y="386102"/>
                    </a:lnTo>
                    <a:lnTo>
                      <a:pt x="88098" y="386102"/>
                    </a:lnTo>
                    <a:lnTo>
                      <a:pt x="75200" y="385680"/>
                    </a:lnTo>
                    <a:lnTo>
                      <a:pt x="37516" y="379295"/>
                    </a:lnTo>
                    <a:lnTo>
                      <a:pt x="10961" y="369662"/>
                    </a:lnTo>
                    <a:lnTo>
                      <a:pt x="9928" y="369456"/>
                    </a:lnTo>
                    <a:close/>
                  </a:path>
                  <a:path w="2141854" h="401955">
                    <a:moveTo>
                      <a:pt x="1940352" y="0"/>
                    </a:moveTo>
                    <a:lnTo>
                      <a:pt x="867963" y="0"/>
                    </a:lnTo>
                    <a:lnTo>
                      <a:pt x="864655" y="3204"/>
                    </a:lnTo>
                    <a:lnTo>
                      <a:pt x="864655" y="11891"/>
                    </a:lnTo>
                    <a:lnTo>
                      <a:pt x="867963" y="15303"/>
                    </a:lnTo>
                    <a:lnTo>
                      <a:pt x="1940352" y="15303"/>
                    </a:lnTo>
                    <a:lnTo>
                      <a:pt x="1955584" y="15918"/>
                    </a:lnTo>
                    <a:lnTo>
                      <a:pt x="1999044" y="24759"/>
                    </a:lnTo>
                    <a:lnTo>
                      <a:pt x="2038152" y="43095"/>
                    </a:lnTo>
                    <a:lnTo>
                      <a:pt x="2071622" y="69640"/>
                    </a:lnTo>
                    <a:lnTo>
                      <a:pt x="2098169" y="103110"/>
                    </a:lnTo>
                    <a:lnTo>
                      <a:pt x="2116505" y="142218"/>
                    </a:lnTo>
                    <a:lnTo>
                      <a:pt x="2125347" y="185680"/>
                    </a:lnTo>
                    <a:lnTo>
                      <a:pt x="2125962" y="200912"/>
                    </a:lnTo>
                    <a:lnTo>
                      <a:pt x="2125347" y="216085"/>
                    </a:lnTo>
                    <a:lnTo>
                      <a:pt x="2116505" y="259401"/>
                    </a:lnTo>
                    <a:lnTo>
                      <a:pt x="2098169" y="298410"/>
                    </a:lnTo>
                    <a:lnTo>
                      <a:pt x="2071622" y="331817"/>
                    </a:lnTo>
                    <a:lnTo>
                      <a:pt x="2038152" y="358329"/>
                    </a:lnTo>
                    <a:lnTo>
                      <a:pt x="1999044" y="376650"/>
                    </a:lnTo>
                    <a:lnTo>
                      <a:pt x="1955584" y="385488"/>
                    </a:lnTo>
                    <a:lnTo>
                      <a:pt x="1940352" y="386102"/>
                    </a:lnTo>
                    <a:lnTo>
                      <a:pt x="2018528" y="386102"/>
                    </a:lnTo>
                    <a:lnTo>
                      <a:pt x="2058995" y="363091"/>
                    </a:lnTo>
                    <a:lnTo>
                      <a:pt x="2092921" y="331659"/>
                    </a:lnTo>
                    <a:lnTo>
                      <a:pt x="2118897" y="293213"/>
                    </a:lnTo>
                    <a:lnTo>
                      <a:pt x="2135514" y="249162"/>
                    </a:lnTo>
                    <a:lnTo>
                      <a:pt x="2141366" y="200912"/>
                    </a:lnTo>
                    <a:lnTo>
                      <a:pt x="2140698" y="184449"/>
                    </a:lnTo>
                    <a:lnTo>
                      <a:pt x="2131101" y="137450"/>
                    </a:lnTo>
                    <a:lnTo>
                      <a:pt x="2111209" y="95128"/>
                    </a:lnTo>
                    <a:lnTo>
                      <a:pt x="2082427" y="58886"/>
                    </a:lnTo>
                    <a:lnTo>
                      <a:pt x="2046162" y="30127"/>
                    </a:lnTo>
                    <a:lnTo>
                      <a:pt x="2003823" y="10253"/>
                    </a:lnTo>
                    <a:lnTo>
                      <a:pt x="1956816" y="666"/>
                    </a:lnTo>
                    <a:lnTo>
                      <a:pt x="1940352" y="0"/>
                    </a:lnTo>
                    <a:close/>
                  </a:path>
                </a:pathLst>
              </a:custGeom>
              <a:solidFill>
                <a:srgbClr val="6C8CC7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9" name="object 26">
                <a:extLst>
                  <a:ext uri="{FF2B5EF4-FFF2-40B4-BE49-F238E27FC236}">
                    <a16:creationId xmlns:a16="http://schemas.microsoft.com/office/drawing/2014/main" xmlns="" id="{A9E9DF40-ED9E-C4D1-14A7-D055C821E8A4}"/>
                  </a:ext>
                </a:extLst>
              </p:cNvPr>
              <p:cNvSpPr/>
              <p:nvPr/>
            </p:nvSpPr>
            <p:spPr>
              <a:xfrm>
                <a:off x="299689" y="3014490"/>
                <a:ext cx="579480" cy="579903"/>
              </a:xfrm>
              <a:custGeom>
                <a:avLst/>
                <a:gdLst/>
                <a:ahLst/>
                <a:cxnLst/>
                <a:rect l="l" t="t" r="r" b="b"/>
                <a:pathLst>
                  <a:path w="871220" h="871855">
                    <a:moveTo>
                      <a:pt x="435672" y="0"/>
                    </a:moveTo>
                    <a:lnTo>
                      <a:pt x="364973" y="5711"/>
                    </a:lnTo>
                    <a:lnTo>
                      <a:pt x="297918" y="22242"/>
                    </a:lnTo>
                    <a:lnTo>
                      <a:pt x="235400" y="48691"/>
                    </a:lnTo>
                    <a:lnTo>
                      <a:pt x="178315" y="84154"/>
                    </a:lnTo>
                    <a:lnTo>
                      <a:pt x="127558" y="127729"/>
                    </a:lnTo>
                    <a:lnTo>
                      <a:pt x="84023" y="178513"/>
                    </a:lnTo>
                    <a:lnTo>
                      <a:pt x="48605" y="235602"/>
                    </a:lnTo>
                    <a:lnTo>
                      <a:pt x="22198" y="298094"/>
                    </a:lnTo>
                    <a:lnTo>
                      <a:pt x="5698" y="365086"/>
                    </a:lnTo>
                    <a:lnTo>
                      <a:pt x="0" y="435676"/>
                    </a:lnTo>
                    <a:lnTo>
                      <a:pt x="1443" y="471379"/>
                    </a:lnTo>
                    <a:lnTo>
                      <a:pt x="12654" y="540304"/>
                    </a:lnTo>
                    <a:lnTo>
                      <a:pt x="34219" y="605171"/>
                    </a:lnTo>
                    <a:lnTo>
                      <a:pt x="65243" y="665077"/>
                    </a:lnTo>
                    <a:lnTo>
                      <a:pt x="104832" y="719122"/>
                    </a:lnTo>
                    <a:lnTo>
                      <a:pt x="152090" y="766406"/>
                    </a:lnTo>
                    <a:lnTo>
                      <a:pt x="206123" y="806027"/>
                    </a:lnTo>
                    <a:lnTo>
                      <a:pt x="266036" y="837084"/>
                    </a:lnTo>
                    <a:lnTo>
                      <a:pt x="330934" y="858677"/>
                    </a:lnTo>
                    <a:lnTo>
                      <a:pt x="399923" y="869906"/>
                    </a:lnTo>
                    <a:lnTo>
                      <a:pt x="435672" y="871352"/>
                    </a:lnTo>
                    <a:lnTo>
                      <a:pt x="471373" y="869906"/>
                    </a:lnTo>
                    <a:lnTo>
                      <a:pt x="540281" y="858677"/>
                    </a:lnTo>
                    <a:lnTo>
                      <a:pt x="605116" y="837084"/>
                    </a:lnTo>
                    <a:lnTo>
                      <a:pt x="664980" y="806027"/>
                    </a:lnTo>
                    <a:lnTo>
                      <a:pt x="718977" y="766406"/>
                    </a:lnTo>
                    <a:lnTo>
                      <a:pt x="766210" y="719122"/>
                    </a:lnTo>
                    <a:lnTo>
                      <a:pt x="805782" y="665077"/>
                    </a:lnTo>
                    <a:lnTo>
                      <a:pt x="836798" y="605171"/>
                    </a:lnTo>
                    <a:lnTo>
                      <a:pt x="858359" y="540304"/>
                    </a:lnTo>
                    <a:lnTo>
                      <a:pt x="869569" y="471379"/>
                    </a:lnTo>
                    <a:lnTo>
                      <a:pt x="871012" y="435676"/>
                    </a:lnTo>
                    <a:lnTo>
                      <a:pt x="869569" y="399988"/>
                    </a:lnTo>
                    <a:lnTo>
                      <a:pt x="858359" y="331084"/>
                    </a:lnTo>
                    <a:lnTo>
                      <a:pt x="836798" y="266229"/>
                    </a:lnTo>
                    <a:lnTo>
                      <a:pt x="805782" y="206326"/>
                    </a:lnTo>
                    <a:lnTo>
                      <a:pt x="766210" y="152276"/>
                    </a:lnTo>
                    <a:lnTo>
                      <a:pt x="718977" y="104984"/>
                    </a:lnTo>
                    <a:lnTo>
                      <a:pt x="664980" y="65352"/>
                    </a:lnTo>
                    <a:lnTo>
                      <a:pt x="605116" y="34283"/>
                    </a:lnTo>
                    <a:lnTo>
                      <a:pt x="540281" y="12680"/>
                    </a:lnTo>
                    <a:lnTo>
                      <a:pt x="471373" y="1446"/>
                    </a:lnTo>
                    <a:lnTo>
                      <a:pt x="435672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0" name="object 27">
                <a:extLst>
                  <a:ext uri="{FF2B5EF4-FFF2-40B4-BE49-F238E27FC236}">
                    <a16:creationId xmlns:a16="http://schemas.microsoft.com/office/drawing/2014/main" xmlns="" id="{29BFB8AB-119D-43AA-D133-3E70FE457278}"/>
                  </a:ext>
                </a:extLst>
              </p:cNvPr>
              <p:cNvSpPr/>
              <p:nvPr/>
            </p:nvSpPr>
            <p:spPr>
              <a:xfrm>
                <a:off x="274995" y="2989909"/>
                <a:ext cx="628897" cy="628897"/>
              </a:xfrm>
              <a:custGeom>
                <a:avLst/>
                <a:gdLst/>
                <a:ahLst/>
                <a:cxnLst/>
                <a:rect l="l" t="t" r="r" b="b"/>
                <a:pathLst>
                  <a:path w="945514" h="945514">
                    <a:moveTo>
                      <a:pt x="472633" y="0"/>
                    </a:moveTo>
                    <a:lnTo>
                      <a:pt x="433869" y="1566"/>
                    </a:lnTo>
                    <a:lnTo>
                      <a:pt x="395969" y="6185"/>
                    </a:lnTo>
                    <a:lnTo>
                      <a:pt x="323244" y="24095"/>
                    </a:lnTo>
                    <a:lnTo>
                      <a:pt x="255430" y="52754"/>
                    </a:lnTo>
                    <a:lnTo>
                      <a:pt x="193502" y="91190"/>
                    </a:lnTo>
                    <a:lnTo>
                      <a:pt x="138430" y="138430"/>
                    </a:lnTo>
                    <a:lnTo>
                      <a:pt x="91190" y="193502"/>
                    </a:lnTo>
                    <a:lnTo>
                      <a:pt x="52754" y="255430"/>
                    </a:lnTo>
                    <a:lnTo>
                      <a:pt x="24095" y="323244"/>
                    </a:lnTo>
                    <a:lnTo>
                      <a:pt x="6185" y="395969"/>
                    </a:lnTo>
                    <a:lnTo>
                      <a:pt x="1566" y="433869"/>
                    </a:lnTo>
                    <a:lnTo>
                      <a:pt x="0" y="472633"/>
                    </a:lnTo>
                    <a:lnTo>
                      <a:pt x="1566" y="511396"/>
                    </a:lnTo>
                    <a:lnTo>
                      <a:pt x="6185" y="549297"/>
                    </a:lnTo>
                    <a:lnTo>
                      <a:pt x="24095" y="622023"/>
                    </a:lnTo>
                    <a:lnTo>
                      <a:pt x="52754" y="689837"/>
                    </a:lnTo>
                    <a:lnTo>
                      <a:pt x="91190" y="751767"/>
                    </a:lnTo>
                    <a:lnTo>
                      <a:pt x="138430" y="806838"/>
                    </a:lnTo>
                    <a:lnTo>
                      <a:pt x="193502" y="854078"/>
                    </a:lnTo>
                    <a:lnTo>
                      <a:pt x="255430" y="892515"/>
                    </a:lnTo>
                    <a:lnTo>
                      <a:pt x="323244" y="921174"/>
                    </a:lnTo>
                    <a:lnTo>
                      <a:pt x="395969" y="939083"/>
                    </a:lnTo>
                    <a:lnTo>
                      <a:pt x="433869" y="943703"/>
                    </a:lnTo>
                    <a:lnTo>
                      <a:pt x="472633" y="945269"/>
                    </a:lnTo>
                    <a:lnTo>
                      <a:pt x="511397" y="943703"/>
                    </a:lnTo>
                    <a:lnTo>
                      <a:pt x="549297" y="939083"/>
                    </a:lnTo>
                    <a:lnTo>
                      <a:pt x="622024" y="921174"/>
                    </a:lnTo>
                    <a:lnTo>
                      <a:pt x="657218" y="907840"/>
                    </a:lnTo>
                    <a:lnTo>
                      <a:pt x="472633" y="907840"/>
                    </a:lnTo>
                    <a:lnTo>
                      <a:pt x="436939" y="906397"/>
                    </a:lnTo>
                    <a:lnTo>
                      <a:pt x="368047" y="895192"/>
                    </a:lnTo>
                    <a:lnTo>
                      <a:pt x="303230" y="873639"/>
                    </a:lnTo>
                    <a:lnTo>
                      <a:pt x="243384" y="842636"/>
                    </a:lnTo>
                    <a:lnTo>
                      <a:pt x="189405" y="803078"/>
                    </a:lnTo>
                    <a:lnTo>
                      <a:pt x="142188" y="755861"/>
                    </a:lnTo>
                    <a:lnTo>
                      <a:pt x="102629" y="701881"/>
                    </a:lnTo>
                    <a:lnTo>
                      <a:pt x="71626" y="642035"/>
                    </a:lnTo>
                    <a:lnTo>
                      <a:pt x="50073" y="577218"/>
                    </a:lnTo>
                    <a:lnTo>
                      <a:pt x="38868" y="508326"/>
                    </a:lnTo>
                    <a:lnTo>
                      <a:pt x="37425" y="472633"/>
                    </a:lnTo>
                    <a:lnTo>
                      <a:pt x="38868" y="436939"/>
                    </a:lnTo>
                    <a:lnTo>
                      <a:pt x="50073" y="368047"/>
                    </a:lnTo>
                    <a:lnTo>
                      <a:pt x="71626" y="303230"/>
                    </a:lnTo>
                    <a:lnTo>
                      <a:pt x="102629" y="243384"/>
                    </a:lnTo>
                    <a:lnTo>
                      <a:pt x="142188" y="189405"/>
                    </a:lnTo>
                    <a:lnTo>
                      <a:pt x="189405" y="142188"/>
                    </a:lnTo>
                    <a:lnTo>
                      <a:pt x="243384" y="102629"/>
                    </a:lnTo>
                    <a:lnTo>
                      <a:pt x="303230" y="71626"/>
                    </a:lnTo>
                    <a:lnTo>
                      <a:pt x="368047" y="50073"/>
                    </a:lnTo>
                    <a:lnTo>
                      <a:pt x="436939" y="38868"/>
                    </a:lnTo>
                    <a:lnTo>
                      <a:pt x="472633" y="37425"/>
                    </a:lnTo>
                    <a:lnTo>
                      <a:pt x="657210" y="37425"/>
                    </a:lnTo>
                    <a:lnTo>
                      <a:pt x="656605" y="37141"/>
                    </a:lnTo>
                    <a:lnTo>
                      <a:pt x="622024" y="24095"/>
                    </a:lnTo>
                    <a:lnTo>
                      <a:pt x="586214" y="13735"/>
                    </a:lnTo>
                    <a:lnTo>
                      <a:pt x="549297" y="6185"/>
                    </a:lnTo>
                    <a:lnTo>
                      <a:pt x="511397" y="1566"/>
                    </a:lnTo>
                    <a:lnTo>
                      <a:pt x="472633" y="0"/>
                    </a:lnTo>
                    <a:close/>
                  </a:path>
                  <a:path w="945514" h="945514">
                    <a:moveTo>
                      <a:pt x="657210" y="37425"/>
                    </a:moveTo>
                    <a:lnTo>
                      <a:pt x="472633" y="37425"/>
                    </a:lnTo>
                    <a:lnTo>
                      <a:pt x="508326" y="38868"/>
                    </a:lnTo>
                    <a:lnTo>
                      <a:pt x="543225" y="43121"/>
                    </a:lnTo>
                    <a:lnTo>
                      <a:pt x="610191" y="59612"/>
                    </a:lnTo>
                    <a:lnTo>
                      <a:pt x="672635" y="86002"/>
                    </a:lnTo>
                    <a:lnTo>
                      <a:pt x="729660" y="121395"/>
                    </a:lnTo>
                    <a:lnTo>
                      <a:pt x="780370" y="164895"/>
                    </a:lnTo>
                    <a:lnTo>
                      <a:pt x="823870" y="215605"/>
                    </a:lnTo>
                    <a:lnTo>
                      <a:pt x="859263" y="272630"/>
                    </a:lnTo>
                    <a:lnTo>
                      <a:pt x="885653" y="335074"/>
                    </a:lnTo>
                    <a:lnTo>
                      <a:pt x="902144" y="402040"/>
                    </a:lnTo>
                    <a:lnTo>
                      <a:pt x="907840" y="472633"/>
                    </a:lnTo>
                    <a:lnTo>
                      <a:pt x="906397" y="508326"/>
                    </a:lnTo>
                    <a:lnTo>
                      <a:pt x="895192" y="577218"/>
                    </a:lnTo>
                    <a:lnTo>
                      <a:pt x="873639" y="642035"/>
                    </a:lnTo>
                    <a:lnTo>
                      <a:pt x="842636" y="701881"/>
                    </a:lnTo>
                    <a:lnTo>
                      <a:pt x="803078" y="755861"/>
                    </a:lnTo>
                    <a:lnTo>
                      <a:pt x="755861" y="803078"/>
                    </a:lnTo>
                    <a:lnTo>
                      <a:pt x="701881" y="842636"/>
                    </a:lnTo>
                    <a:lnTo>
                      <a:pt x="642035" y="873639"/>
                    </a:lnTo>
                    <a:lnTo>
                      <a:pt x="577218" y="895192"/>
                    </a:lnTo>
                    <a:lnTo>
                      <a:pt x="508326" y="906397"/>
                    </a:lnTo>
                    <a:lnTo>
                      <a:pt x="472633" y="907840"/>
                    </a:lnTo>
                    <a:lnTo>
                      <a:pt x="657218" y="907840"/>
                    </a:lnTo>
                    <a:lnTo>
                      <a:pt x="721599" y="874458"/>
                    </a:lnTo>
                    <a:lnTo>
                      <a:pt x="780221" y="831498"/>
                    </a:lnTo>
                    <a:lnTo>
                      <a:pt x="831498" y="780220"/>
                    </a:lnTo>
                    <a:lnTo>
                      <a:pt x="874458" y="721598"/>
                    </a:lnTo>
                    <a:lnTo>
                      <a:pt x="908128" y="656605"/>
                    </a:lnTo>
                    <a:lnTo>
                      <a:pt x="931533" y="586213"/>
                    </a:lnTo>
                    <a:lnTo>
                      <a:pt x="943703" y="511396"/>
                    </a:lnTo>
                    <a:lnTo>
                      <a:pt x="945269" y="472633"/>
                    </a:lnTo>
                    <a:lnTo>
                      <a:pt x="943703" y="433869"/>
                    </a:lnTo>
                    <a:lnTo>
                      <a:pt x="939083" y="395969"/>
                    </a:lnTo>
                    <a:lnTo>
                      <a:pt x="921174" y="323244"/>
                    </a:lnTo>
                    <a:lnTo>
                      <a:pt x="892515" y="255430"/>
                    </a:lnTo>
                    <a:lnTo>
                      <a:pt x="854079" y="193502"/>
                    </a:lnTo>
                    <a:lnTo>
                      <a:pt x="806838" y="138430"/>
                    </a:lnTo>
                    <a:lnTo>
                      <a:pt x="751767" y="91190"/>
                    </a:lnTo>
                    <a:lnTo>
                      <a:pt x="689838" y="52754"/>
                    </a:lnTo>
                    <a:lnTo>
                      <a:pt x="657210" y="37425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1" name="object 29">
                <a:extLst>
                  <a:ext uri="{FF2B5EF4-FFF2-40B4-BE49-F238E27FC236}">
                    <a16:creationId xmlns:a16="http://schemas.microsoft.com/office/drawing/2014/main" xmlns="" id="{29D48386-754A-DA2D-1AA5-3C176C5C63BC}"/>
                  </a:ext>
                </a:extLst>
              </p:cNvPr>
              <p:cNvSpPr txBox="1"/>
              <p:nvPr/>
            </p:nvSpPr>
            <p:spPr>
              <a:xfrm>
                <a:off x="988815" y="3099734"/>
                <a:ext cx="1172524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Serkan YEĞİNER</a:t>
                </a:r>
              </a:p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(Büro Personeli)</a:t>
                </a:r>
                <a:endParaRPr lang="tr-TR" sz="800" b="1" dirty="0">
                  <a:solidFill>
                    <a:srgbClr val="FFFFFF"/>
                  </a:solidFill>
                  <a:latin typeface="Tahoma"/>
                  <a:cs typeface="Tahoma"/>
                </a:endParaRPr>
              </a:p>
            </p:txBody>
          </p:sp>
          <p:sp>
            <p:nvSpPr>
              <p:cNvPr id="382" name="object 33">
                <a:extLst>
                  <a:ext uri="{FF2B5EF4-FFF2-40B4-BE49-F238E27FC236}">
                    <a16:creationId xmlns:a16="http://schemas.microsoft.com/office/drawing/2014/main" xmlns="" id="{C4414DA8-3BE8-E953-1ECC-574E36DB347D}"/>
                  </a:ext>
                </a:extLst>
              </p:cNvPr>
              <p:cNvSpPr txBox="1"/>
              <p:nvPr/>
            </p:nvSpPr>
            <p:spPr>
              <a:xfrm>
                <a:off x="981606" y="3478736"/>
                <a:ext cx="1265980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231F20"/>
                    </a:solidFill>
                    <a:latin typeface="Tahoma"/>
                    <a:cs typeface="Tahoma"/>
                  </a:rPr>
                  <a:t>Öğrenci İşleri Bürosu</a:t>
                </a:r>
                <a:endParaRPr sz="800" dirty="0">
                  <a:latin typeface="Tahoma"/>
                  <a:cs typeface="Tahoma"/>
                </a:endParaRPr>
              </a:p>
            </p:txBody>
          </p:sp>
        </p:grpSp>
        <p:grpSp>
          <p:nvGrpSpPr>
            <p:cNvPr id="368" name="Grup 367">
              <a:extLst>
                <a:ext uri="{FF2B5EF4-FFF2-40B4-BE49-F238E27FC236}">
                  <a16:creationId xmlns:a16="http://schemas.microsoft.com/office/drawing/2014/main" xmlns="" id="{724ED0B3-9EA6-B0A9-7330-EDA611E90DEF}"/>
                </a:ext>
              </a:extLst>
            </p:cNvPr>
            <p:cNvGrpSpPr/>
            <p:nvPr/>
          </p:nvGrpSpPr>
          <p:grpSpPr>
            <a:xfrm>
              <a:off x="862056" y="3725107"/>
              <a:ext cx="1066732" cy="182389"/>
              <a:chOff x="919454" y="3716894"/>
              <a:chExt cx="1066732" cy="182389"/>
            </a:xfrm>
          </p:grpSpPr>
          <p:sp>
            <p:nvSpPr>
              <p:cNvPr id="370" name="object 37">
                <a:extLst>
                  <a:ext uri="{FF2B5EF4-FFF2-40B4-BE49-F238E27FC236}">
                    <a16:creationId xmlns:a16="http://schemas.microsoft.com/office/drawing/2014/main" xmlns="" id="{21C6B416-5782-353F-95D4-7C8EE0A096A9}"/>
                  </a:ext>
                </a:extLst>
              </p:cNvPr>
              <p:cNvSpPr txBox="1"/>
              <p:nvPr/>
            </p:nvSpPr>
            <p:spPr>
              <a:xfrm>
                <a:off x="919454" y="3760203"/>
                <a:ext cx="1066732" cy="64254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20320">
                  <a:lnSpc>
                    <a:spcPts val="785"/>
                  </a:lnSpc>
                </a:pPr>
                <a:r>
                  <a:rPr sz="700" b="1" spc="-5" dirty="0" err="1">
                    <a:latin typeface="Tahoma"/>
                    <a:cs typeface="Tahoma"/>
                  </a:rPr>
                  <a:t>Dahili</a:t>
                </a:r>
                <a:r>
                  <a:rPr lang="tr-TR" sz="700" dirty="0">
                    <a:latin typeface="Tahoma"/>
                    <a:cs typeface="Tahoma"/>
                  </a:rPr>
                  <a:t>        </a:t>
                </a:r>
                <a:r>
                  <a:rPr lang="tr-TR" sz="1000" b="1" spc="-10" dirty="0" smtClean="0">
                    <a:latin typeface="Tahoma"/>
                    <a:cs typeface="Tahoma"/>
                  </a:rPr>
                  <a:t>2108</a:t>
                </a:r>
                <a:endParaRPr sz="1000" dirty="0">
                  <a:latin typeface="Tahoma"/>
                  <a:cs typeface="Tahoma"/>
                </a:endParaRPr>
              </a:p>
            </p:txBody>
          </p:sp>
          <p:grpSp>
            <p:nvGrpSpPr>
              <p:cNvPr id="371" name="Grup 370">
                <a:extLst>
                  <a:ext uri="{FF2B5EF4-FFF2-40B4-BE49-F238E27FC236}">
                    <a16:creationId xmlns:a16="http://schemas.microsoft.com/office/drawing/2014/main" xmlns="" id="{5BC199AD-97D5-0105-5A7E-E38E4CCCDB61}"/>
                  </a:ext>
                </a:extLst>
              </p:cNvPr>
              <p:cNvGrpSpPr/>
              <p:nvPr/>
            </p:nvGrpSpPr>
            <p:grpSpPr>
              <a:xfrm>
                <a:off x="1135462" y="3716894"/>
                <a:ext cx="180565" cy="182389"/>
                <a:chOff x="1687856" y="4708877"/>
                <a:chExt cx="180565" cy="182389"/>
              </a:xfrm>
            </p:grpSpPr>
            <p:sp>
              <p:nvSpPr>
                <p:cNvPr id="372" name="object 38">
                  <a:extLst>
                    <a:ext uri="{FF2B5EF4-FFF2-40B4-BE49-F238E27FC236}">
                      <a16:creationId xmlns:a16="http://schemas.microsoft.com/office/drawing/2014/main" xmlns="" id="{9399D226-25B4-D62E-18FC-02512F5C382B}"/>
                    </a:ext>
                  </a:extLst>
                </p:cNvPr>
                <p:cNvSpPr/>
                <p:nvPr/>
              </p:nvSpPr>
              <p:spPr>
                <a:xfrm>
                  <a:off x="1725270" y="4728252"/>
                  <a:ext cx="137160" cy="13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60" h="138429">
                      <a:moveTo>
                        <a:pt x="99544" y="0"/>
                      </a:moveTo>
                      <a:lnTo>
                        <a:pt x="54018" y="18334"/>
                      </a:lnTo>
                      <a:lnTo>
                        <a:pt x="25082" y="44896"/>
                      </a:lnTo>
                      <a:lnTo>
                        <a:pt x="508" y="90305"/>
                      </a:lnTo>
                      <a:lnTo>
                        <a:pt x="0" y="103016"/>
                      </a:lnTo>
                      <a:lnTo>
                        <a:pt x="2256" y="114687"/>
                      </a:lnTo>
                      <a:lnTo>
                        <a:pt x="6875" y="125132"/>
                      </a:lnTo>
                      <a:lnTo>
                        <a:pt x="13453" y="134166"/>
                      </a:lnTo>
                      <a:lnTo>
                        <a:pt x="14777" y="135577"/>
                      </a:lnTo>
                      <a:lnTo>
                        <a:pt x="17475" y="138283"/>
                      </a:lnTo>
                      <a:lnTo>
                        <a:pt x="21881" y="138277"/>
                      </a:lnTo>
                      <a:lnTo>
                        <a:pt x="30894" y="129245"/>
                      </a:lnTo>
                      <a:lnTo>
                        <a:pt x="18943" y="129245"/>
                      </a:lnTo>
                      <a:lnTo>
                        <a:pt x="16653" y="126959"/>
                      </a:lnTo>
                      <a:lnTo>
                        <a:pt x="16653" y="125093"/>
                      </a:lnTo>
                      <a:lnTo>
                        <a:pt x="36313" y="105455"/>
                      </a:lnTo>
                      <a:lnTo>
                        <a:pt x="49277" y="105455"/>
                      </a:lnTo>
                      <a:lnTo>
                        <a:pt x="49248" y="105218"/>
                      </a:lnTo>
                      <a:lnTo>
                        <a:pt x="32278" y="88230"/>
                      </a:lnTo>
                      <a:lnTo>
                        <a:pt x="32021" y="85832"/>
                      </a:lnTo>
                      <a:lnTo>
                        <a:pt x="33332" y="83258"/>
                      </a:lnTo>
                      <a:lnTo>
                        <a:pt x="59576" y="50982"/>
                      </a:lnTo>
                      <a:lnTo>
                        <a:pt x="73697" y="39849"/>
                      </a:lnTo>
                      <a:lnTo>
                        <a:pt x="47150" y="39849"/>
                      </a:lnTo>
                      <a:lnTo>
                        <a:pt x="45302" y="39745"/>
                      </a:lnTo>
                      <a:lnTo>
                        <a:pt x="44212" y="38549"/>
                      </a:lnTo>
                      <a:lnTo>
                        <a:pt x="43139" y="37332"/>
                      </a:lnTo>
                      <a:lnTo>
                        <a:pt x="43229" y="35486"/>
                      </a:lnTo>
                      <a:lnTo>
                        <a:pt x="76363" y="12511"/>
                      </a:lnTo>
                      <a:lnTo>
                        <a:pt x="87973" y="7463"/>
                      </a:lnTo>
                      <a:lnTo>
                        <a:pt x="122257" y="7463"/>
                      </a:lnTo>
                      <a:lnTo>
                        <a:pt x="111615" y="2563"/>
                      </a:lnTo>
                      <a:lnTo>
                        <a:pt x="99544" y="0"/>
                      </a:lnTo>
                      <a:close/>
                    </a:path>
                    <a:path w="137160" h="138429">
                      <a:moveTo>
                        <a:pt x="49277" y="105455"/>
                      </a:moveTo>
                      <a:lnTo>
                        <a:pt x="36313" y="105455"/>
                      </a:lnTo>
                      <a:lnTo>
                        <a:pt x="38167" y="105467"/>
                      </a:lnTo>
                      <a:lnTo>
                        <a:pt x="40461" y="107763"/>
                      </a:lnTo>
                      <a:lnTo>
                        <a:pt x="40461" y="109603"/>
                      </a:lnTo>
                      <a:lnTo>
                        <a:pt x="20805" y="129245"/>
                      </a:lnTo>
                      <a:lnTo>
                        <a:pt x="30894" y="129245"/>
                      </a:lnTo>
                      <a:lnTo>
                        <a:pt x="49874" y="110225"/>
                      </a:lnTo>
                      <a:lnTo>
                        <a:pt x="49277" y="105455"/>
                      </a:lnTo>
                      <a:close/>
                    </a:path>
                    <a:path w="137160" h="138429">
                      <a:moveTo>
                        <a:pt x="108334" y="33423"/>
                      </a:moveTo>
                      <a:lnTo>
                        <a:pt x="84431" y="33423"/>
                      </a:lnTo>
                      <a:lnTo>
                        <a:pt x="86811" y="33696"/>
                      </a:lnTo>
                      <a:lnTo>
                        <a:pt x="103799" y="50667"/>
                      </a:lnTo>
                      <a:lnTo>
                        <a:pt x="108807" y="51293"/>
                      </a:lnTo>
                      <a:lnTo>
                        <a:pt x="117646" y="42473"/>
                      </a:lnTo>
                      <a:lnTo>
                        <a:pt x="105714" y="42473"/>
                      </a:lnTo>
                      <a:lnTo>
                        <a:pt x="103428" y="40187"/>
                      </a:lnTo>
                      <a:lnTo>
                        <a:pt x="103428" y="38323"/>
                      </a:lnTo>
                      <a:lnTo>
                        <a:pt x="108334" y="33423"/>
                      </a:lnTo>
                      <a:close/>
                    </a:path>
                    <a:path w="137160" h="138429">
                      <a:moveTo>
                        <a:pt x="136667" y="18689"/>
                      </a:moveTo>
                      <a:lnTo>
                        <a:pt x="124945" y="18689"/>
                      </a:lnTo>
                      <a:lnTo>
                        <a:pt x="127242" y="20981"/>
                      </a:lnTo>
                      <a:lnTo>
                        <a:pt x="127231" y="22835"/>
                      </a:lnTo>
                      <a:lnTo>
                        <a:pt x="107579" y="42473"/>
                      </a:lnTo>
                      <a:lnTo>
                        <a:pt x="117646" y="42473"/>
                      </a:lnTo>
                      <a:lnTo>
                        <a:pt x="136869" y="23293"/>
                      </a:lnTo>
                      <a:lnTo>
                        <a:pt x="136869" y="18889"/>
                      </a:lnTo>
                      <a:lnTo>
                        <a:pt x="136667" y="18689"/>
                      </a:lnTo>
                      <a:close/>
                    </a:path>
                    <a:path w="137160" h="138429">
                      <a:moveTo>
                        <a:pt x="122257" y="7463"/>
                      </a:moveTo>
                      <a:lnTo>
                        <a:pt x="87973" y="7463"/>
                      </a:lnTo>
                      <a:lnTo>
                        <a:pt x="89676" y="8226"/>
                      </a:lnTo>
                      <a:lnTo>
                        <a:pt x="90839" y="11250"/>
                      </a:lnTo>
                      <a:lnTo>
                        <a:pt x="90080" y="12943"/>
                      </a:lnTo>
                      <a:lnTo>
                        <a:pt x="88561" y="13526"/>
                      </a:lnTo>
                      <a:lnTo>
                        <a:pt x="77439" y="18535"/>
                      </a:lnTo>
                      <a:lnTo>
                        <a:pt x="66489" y="24879"/>
                      </a:lnTo>
                      <a:lnTo>
                        <a:pt x="55875" y="32451"/>
                      </a:lnTo>
                      <a:lnTo>
                        <a:pt x="47150" y="39849"/>
                      </a:lnTo>
                      <a:lnTo>
                        <a:pt x="73697" y="39849"/>
                      </a:lnTo>
                      <a:lnTo>
                        <a:pt x="77442" y="37312"/>
                      </a:lnTo>
                      <a:lnTo>
                        <a:pt x="84431" y="33423"/>
                      </a:lnTo>
                      <a:lnTo>
                        <a:pt x="108334" y="33423"/>
                      </a:lnTo>
                      <a:lnTo>
                        <a:pt x="123084" y="18689"/>
                      </a:lnTo>
                      <a:lnTo>
                        <a:pt x="136667" y="18689"/>
                      </a:lnTo>
                      <a:lnTo>
                        <a:pt x="133783" y="15826"/>
                      </a:lnTo>
                      <a:lnTo>
                        <a:pt x="123345" y="7964"/>
                      </a:lnTo>
                      <a:lnTo>
                        <a:pt x="122257" y="7463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373" name="object 39">
                  <a:extLst>
                    <a:ext uri="{FF2B5EF4-FFF2-40B4-BE49-F238E27FC236}">
                      <a16:creationId xmlns:a16="http://schemas.microsoft.com/office/drawing/2014/main" xmlns="" id="{DC38E6CD-058C-B39E-293B-D5FF0BEFB4B3}"/>
                    </a:ext>
                  </a:extLst>
                </p:cNvPr>
                <p:cNvSpPr/>
                <p:nvPr/>
              </p:nvSpPr>
              <p:spPr>
                <a:xfrm>
                  <a:off x="1737611" y="4766806"/>
                  <a:ext cx="130810" cy="1244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810" h="124460">
                      <a:moveTo>
                        <a:pt x="5717" y="105408"/>
                      </a:moveTo>
                      <a:lnTo>
                        <a:pt x="2409" y="106747"/>
                      </a:lnTo>
                      <a:lnTo>
                        <a:pt x="1155" y="109771"/>
                      </a:lnTo>
                      <a:lnTo>
                        <a:pt x="0" y="112475"/>
                      </a:lnTo>
                      <a:lnTo>
                        <a:pt x="40532" y="124229"/>
                      </a:lnTo>
                      <a:lnTo>
                        <a:pt x="52669" y="123315"/>
                      </a:lnTo>
                      <a:lnTo>
                        <a:pt x="64552" y="120785"/>
                      </a:lnTo>
                      <a:lnTo>
                        <a:pt x="76022" y="116671"/>
                      </a:lnTo>
                      <a:lnTo>
                        <a:pt x="83224" y="112926"/>
                      </a:lnTo>
                      <a:lnTo>
                        <a:pt x="41556" y="112926"/>
                      </a:lnTo>
                      <a:lnTo>
                        <a:pt x="29435" y="112294"/>
                      </a:lnTo>
                      <a:lnTo>
                        <a:pt x="17408" y="109771"/>
                      </a:lnTo>
                      <a:lnTo>
                        <a:pt x="5717" y="105408"/>
                      </a:lnTo>
                      <a:close/>
                    </a:path>
                    <a:path w="130810" h="124460">
                      <a:moveTo>
                        <a:pt x="122007" y="0"/>
                      </a:moveTo>
                      <a:lnTo>
                        <a:pt x="116122" y="1954"/>
                      </a:lnTo>
                      <a:lnTo>
                        <a:pt x="114498" y="5115"/>
                      </a:lnTo>
                      <a:lnTo>
                        <a:pt x="115484" y="8068"/>
                      </a:lnTo>
                      <a:lnTo>
                        <a:pt x="118497" y="20371"/>
                      </a:lnTo>
                      <a:lnTo>
                        <a:pt x="119540" y="32756"/>
                      </a:lnTo>
                      <a:lnTo>
                        <a:pt x="118664" y="45019"/>
                      </a:lnTo>
                      <a:lnTo>
                        <a:pt x="115915" y="56952"/>
                      </a:lnTo>
                      <a:lnTo>
                        <a:pt x="87187" y="97117"/>
                      </a:lnTo>
                      <a:lnTo>
                        <a:pt x="41556" y="112926"/>
                      </a:lnTo>
                      <a:lnTo>
                        <a:pt x="83224" y="112926"/>
                      </a:lnTo>
                      <a:lnTo>
                        <a:pt x="115043" y="82117"/>
                      </a:lnTo>
                      <a:lnTo>
                        <a:pt x="130523" y="36349"/>
                      </a:lnTo>
                      <a:lnTo>
                        <a:pt x="130326" y="24805"/>
                      </a:lnTo>
                      <a:lnTo>
                        <a:pt x="128568" y="13354"/>
                      </a:lnTo>
                      <a:lnTo>
                        <a:pt x="126147" y="4568"/>
                      </a:lnTo>
                      <a:lnTo>
                        <a:pt x="125190" y="1609"/>
                      </a:lnTo>
                      <a:lnTo>
                        <a:pt x="122007" y="0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374" name="object 40">
                  <a:extLst>
                    <a:ext uri="{FF2B5EF4-FFF2-40B4-BE49-F238E27FC236}">
                      <a16:creationId xmlns:a16="http://schemas.microsoft.com/office/drawing/2014/main" xmlns="" id="{719819A6-A38D-A28C-A3C3-457486740D7F}"/>
                    </a:ext>
                  </a:extLst>
                </p:cNvPr>
                <p:cNvSpPr/>
                <p:nvPr/>
              </p:nvSpPr>
              <p:spPr>
                <a:xfrm>
                  <a:off x="1687856" y="4708877"/>
                  <a:ext cx="123189" cy="78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189" h="78104">
                      <a:moveTo>
                        <a:pt x="93471" y="0"/>
                      </a:moveTo>
                      <a:lnTo>
                        <a:pt x="46135" y="10866"/>
                      </a:lnTo>
                      <a:lnTo>
                        <a:pt x="17162" y="35759"/>
                      </a:lnTo>
                      <a:lnTo>
                        <a:pt x="0" y="73661"/>
                      </a:lnTo>
                      <a:lnTo>
                        <a:pt x="1897" y="76673"/>
                      </a:lnTo>
                      <a:lnTo>
                        <a:pt x="4909" y="77387"/>
                      </a:lnTo>
                      <a:lnTo>
                        <a:pt x="7945" y="78060"/>
                      </a:lnTo>
                      <a:lnTo>
                        <a:pt x="10947" y="76169"/>
                      </a:lnTo>
                      <a:lnTo>
                        <a:pt x="11649" y="73141"/>
                      </a:lnTo>
                      <a:lnTo>
                        <a:pt x="15519" y="60878"/>
                      </a:lnTo>
                      <a:lnTo>
                        <a:pt x="39316" y="29722"/>
                      </a:lnTo>
                      <a:lnTo>
                        <a:pt x="84853" y="11444"/>
                      </a:lnTo>
                      <a:lnTo>
                        <a:pt x="121795" y="11444"/>
                      </a:lnTo>
                      <a:lnTo>
                        <a:pt x="122690" y="8752"/>
                      </a:lnTo>
                      <a:lnTo>
                        <a:pt x="121085" y="5570"/>
                      </a:lnTo>
                      <a:lnTo>
                        <a:pt x="118144" y="4577"/>
                      </a:lnTo>
                      <a:lnTo>
                        <a:pt x="105854" y="1423"/>
                      </a:lnTo>
                      <a:lnTo>
                        <a:pt x="93471" y="0"/>
                      </a:lnTo>
                      <a:close/>
                    </a:path>
                    <a:path w="123189" h="78104">
                      <a:moveTo>
                        <a:pt x="121795" y="11444"/>
                      </a:moveTo>
                      <a:lnTo>
                        <a:pt x="84853" y="11444"/>
                      </a:lnTo>
                      <a:lnTo>
                        <a:pt x="96599" y="11533"/>
                      </a:lnTo>
                      <a:lnTo>
                        <a:pt x="108263" y="13442"/>
                      </a:lnTo>
                      <a:lnTo>
                        <a:pt x="114606" y="15261"/>
                      </a:lnTo>
                      <a:lnTo>
                        <a:pt x="117532" y="16252"/>
                      </a:lnTo>
                      <a:lnTo>
                        <a:pt x="120726" y="14657"/>
                      </a:lnTo>
                      <a:lnTo>
                        <a:pt x="121795" y="11444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</p:grpSp>
        <p:pic>
          <p:nvPicPr>
            <p:cNvPr id="369" name="Picture 2">
              <a:extLst>
                <a:ext uri="{FF2B5EF4-FFF2-40B4-BE49-F238E27FC236}">
                  <a16:creationId xmlns:a16="http://schemas.microsoft.com/office/drawing/2014/main" xmlns="" id="{3CC28F42-4262-7A84-4B9A-9190391376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216" y="2996130"/>
              <a:ext cx="622676" cy="622676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3" name="Grup 382">
            <a:extLst>
              <a:ext uri="{FF2B5EF4-FFF2-40B4-BE49-F238E27FC236}">
                <a16:creationId xmlns:a16="http://schemas.microsoft.com/office/drawing/2014/main" xmlns="" id="{6986C5E1-1F62-A517-B223-18E77FEAE96B}"/>
              </a:ext>
            </a:extLst>
          </p:cNvPr>
          <p:cNvGrpSpPr/>
          <p:nvPr/>
        </p:nvGrpSpPr>
        <p:grpSpPr>
          <a:xfrm>
            <a:off x="4714212" y="5351947"/>
            <a:ext cx="3095544" cy="1567108"/>
            <a:chOff x="179690" y="2894502"/>
            <a:chExt cx="2067896" cy="1012994"/>
          </a:xfrm>
        </p:grpSpPr>
        <p:grpSp>
          <p:nvGrpSpPr>
            <p:cNvPr id="384" name="Grup 383">
              <a:extLst>
                <a:ext uri="{FF2B5EF4-FFF2-40B4-BE49-F238E27FC236}">
                  <a16:creationId xmlns:a16="http://schemas.microsoft.com/office/drawing/2014/main" xmlns="" id="{DD856C62-357C-FF34-A06F-D82037439DCC}"/>
                </a:ext>
              </a:extLst>
            </p:cNvPr>
            <p:cNvGrpSpPr/>
            <p:nvPr/>
          </p:nvGrpSpPr>
          <p:grpSpPr>
            <a:xfrm>
              <a:off x="179690" y="2894502"/>
              <a:ext cx="2067896" cy="819804"/>
              <a:chOff x="179690" y="2894502"/>
              <a:chExt cx="2067896" cy="819804"/>
            </a:xfrm>
          </p:grpSpPr>
          <p:sp>
            <p:nvSpPr>
              <p:cNvPr id="392" name="object 22">
                <a:extLst>
                  <a:ext uri="{FF2B5EF4-FFF2-40B4-BE49-F238E27FC236}">
                    <a16:creationId xmlns:a16="http://schemas.microsoft.com/office/drawing/2014/main" xmlns="" id="{2EF32075-A27E-6C0D-6221-650E75688DCB}"/>
                  </a:ext>
                </a:extLst>
              </p:cNvPr>
              <p:cNvSpPr/>
              <p:nvPr/>
            </p:nvSpPr>
            <p:spPr>
              <a:xfrm>
                <a:off x="179690" y="2894502"/>
                <a:ext cx="819804" cy="819804"/>
              </a:xfrm>
              <a:custGeom>
                <a:avLst/>
                <a:gdLst/>
                <a:ahLst/>
                <a:cxnLst/>
                <a:rect l="l" t="t" r="r" b="b"/>
                <a:pathLst>
                  <a:path w="1232535" h="1232535">
                    <a:moveTo>
                      <a:pt x="616074" y="0"/>
                    </a:moveTo>
                    <a:lnTo>
                      <a:pt x="565539" y="2041"/>
                    </a:lnTo>
                    <a:lnTo>
                      <a:pt x="516131" y="8061"/>
                    </a:lnTo>
                    <a:lnTo>
                      <a:pt x="468007" y="17901"/>
                    </a:lnTo>
                    <a:lnTo>
                      <a:pt x="421327" y="31402"/>
                    </a:lnTo>
                    <a:lnTo>
                      <a:pt x="376248" y="48406"/>
                    </a:lnTo>
                    <a:lnTo>
                      <a:pt x="332929" y="68754"/>
                    </a:lnTo>
                    <a:lnTo>
                      <a:pt x="291529" y="92289"/>
                    </a:lnTo>
                    <a:lnTo>
                      <a:pt x="252206" y="118850"/>
                    </a:lnTo>
                    <a:lnTo>
                      <a:pt x="215118" y="148281"/>
                    </a:lnTo>
                    <a:lnTo>
                      <a:pt x="180424" y="180423"/>
                    </a:lnTo>
                    <a:lnTo>
                      <a:pt x="148282" y="215117"/>
                    </a:lnTo>
                    <a:lnTo>
                      <a:pt x="118851" y="252204"/>
                    </a:lnTo>
                    <a:lnTo>
                      <a:pt x="92289" y="291527"/>
                    </a:lnTo>
                    <a:lnTo>
                      <a:pt x="68755" y="332927"/>
                    </a:lnTo>
                    <a:lnTo>
                      <a:pt x="48406" y="376246"/>
                    </a:lnTo>
                    <a:lnTo>
                      <a:pt x="31402" y="421325"/>
                    </a:lnTo>
                    <a:lnTo>
                      <a:pt x="17901" y="468005"/>
                    </a:lnTo>
                    <a:lnTo>
                      <a:pt x="8061" y="516128"/>
                    </a:lnTo>
                    <a:lnTo>
                      <a:pt x="2041" y="565537"/>
                    </a:lnTo>
                    <a:lnTo>
                      <a:pt x="0" y="616071"/>
                    </a:lnTo>
                    <a:lnTo>
                      <a:pt x="2041" y="666607"/>
                    </a:lnTo>
                    <a:lnTo>
                      <a:pt x="8061" y="716017"/>
                    </a:lnTo>
                    <a:lnTo>
                      <a:pt x="17901" y="764143"/>
                    </a:lnTo>
                    <a:lnTo>
                      <a:pt x="31402" y="810828"/>
                    </a:lnTo>
                    <a:lnTo>
                      <a:pt x="48406" y="855912"/>
                    </a:lnTo>
                    <a:lnTo>
                      <a:pt x="68755" y="899237"/>
                    </a:lnTo>
                    <a:lnTo>
                      <a:pt x="92289" y="940644"/>
                    </a:lnTo>
                    <a:lnTo>
                      <a:pt x="118851" y="979974"/>
                    </a:lnTo>
                    <a:lnTo>
                      <a:pt x="148282" y="1017069"/>
                    </a:lnTo>
                    <a:lnTo>
                      <a:pt x="180424" y="1051771"/>
                    </a:lnTo>
                    <a:lnTo>
                      <a:pt x="215118" y="1083921"/>
                    </a:lnTo>
                    <a:lnTo>
                      <a:pt x="252206" y="1113359"/>
                    </a:lnTo>
                    <a:lnTo>
                      <a:pt x="291529" y="1139929"/>
                    </a:lnTo>
                    <a:lnTo>
                      <a:pt x="332929" y="1163470"/>
                    </a:lnTo>
                    <a:lnTo>
                      <a:pt x="376248" y="1183824"/>
                    </a:lnTo>
                    <a:lnTo>
                      <a:pt x="421327" y="1200834"/>
                    </a:lnTo>
                    <a:lnTo>
                      <a:pt x="468007" y="1214339"/>
                    </a:lnTo>
                    <a:lnTo>
                      <a:pt x="516131" y="1224183"/>
                    </a:lnTo>
                    <a:lnTo>
                      <a:pt x="565539" y="1230205"/>
                    </a:lnTo>
                    <a:lnTo>
                      <a:pt x="616074" y="1232247"/>
                    </a:lnTo>
                    <a:lnTo>
                      <a:pt x="666623" y="1230205"/>
                    </a:lnTo>
                    <a:lnTo>
                      <a:pt x="716045" y="1224183"/>
                    </a:lnTo>
                    <a:lnTo>
                      <a:pt x="764180" y="1214339"/>
                    </a:lnTo>
                    <a:lnTo>
                      <a:pt x="810871" y="1200834"/>
                    </a:lnTo>
                    <a:lnTo>
                      <a:pt x="855959" y="1183824"/>
                    </a:lnTo>
                    <a:lnTo>
                      <a:pt x="899285" y="1163470"/>
                    </a:lnTo>
                    <a:lnTo>
                      <a:pt x="940692" y="1139929"/>
                    </a:lnTo>
                    <a:lnTo>
                      <a:pt x="980022" y="1113359"/>
                    </a:lnTo>
                    <a:lnTo>
                      <a:pt x="1017114" y="1083921"/>
                    </a:lnTo>
                    <a:lnTo>
                      <a:pt x="1051813" y="1051771"/>
                    </a:lnTo>
                    <a:lnTo>
                      <a:pt x="1083958" y="1017069"/>
                    </a:lnTo>
                    <a:lnTo>
                      <a:pt x="1113392" y="979974"/>
                    </a:lnTo>
                    <a:lnTo>
                      <a:pt x="1139956" y="940644"/>
                    </a:lnTo>
                    <a:lnTo>
                      <a:pt x="1163492" y="899237"/>
                    </a:lnTo>
                    <a:lnTo>
                      <a:pt x="1183842" y="855912"/>
                    </a:lnTo>
                    <a:lnTo>
                      <a:pt x="1200846" y="810828"/>
                    </a:lnTo>
                    <a:lnTo>
                      <a:pt x="1214348" y="764143"/>
                    </a:lnTo>
                    <a:lnTo>
                      <a:pt x="1224188" y="716017"/>
                    </a:lnTo>
                    <a:lnTo>
                      <a:pt x="1230208" y="666607"/>
                    </a:lnTo>
                    <a:lnTo>
                      <a:pt x="1232250" y="616071"/>
                    </a:lnTo>
                    <a:lnTo>
                      <a:pt x="1230208" y="565537"/>
                    </a:lnTo>
                    <a:lnTo>
                      <a:pt x="1224188" y="516128"/>
                    </a:lnTo>
                    <a:lnTo>
                      <a:pt x="1214348" y="468005"/>
                    </a:lnTo>
                    <a:lnTo>
                      <a:pt x="1200846" y="421325"/>
                    </a:lnTo>
                    <a:lnTo>
                      <a:pt x="1183842" y="376246"/>
                    </a:lnTo>
                    <a:lnTo>
                      <a:pt x="1163492" y="332927"/>
                    </a:lnTo>
                    <a:lnTo>
                      <a:pt x="1139956" y="291527"/>
                    </a:lnTo>
                    <a:lnTo>
                      <a:pt x="1113392" y="252204"/>
                    </a:lnTo>
                    <a:lnTo>
                      <a:pt x="1083958" y="215117"/>
                    </a:lnTo>
                    <a:lnTo>
                      <a:pt x="1051813" y="180423"/>
                    </a:lnTo>
                    <a:lnTo>
                      <a:pt x="1017114" y="148281"/>
                    </a:lnTo>
                    <a:lnTo>
                      <a:pt x="980022" y="118850"/>
                    </a:lnTo>
                    <a:lnTo>
                      <a:pt x="940692" y="92289"/>
                    </a:lnTo>
                    <a:lnTo>
                      <a:pt x="899285" y="68754"/>
                    </a:lnTo>
                    <a:lnTo>
                      <a:pt x="855959" y="48406"/>
                    </a:lnTo>
                    <a:lnTo>
                      <a:pt x="810871" y="31402"/>
                    </a:lnTo>
                    <a:lnTo>
                      <a:pt x="764180" y="17901"/>
                    </a:lnTo>
                    <a:lnTo>
                      <a:pt x="716045" y="8061"/>
                    </a:lnTo>
                    <a:lnTo>
                      <a:pt x="666623" y="2041"/>
                    </a:lnTo>
                    <a:lnTo>
                      <a:pt x="616074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3" name="object 23">
                <a:extLst>
                  <a:ext uri="{FF2B5EF4-FFF2-40B4-BE49-F238E27FC236}">
                    <a16:creationId xmlns:a16="http://schemas.microsoft.com/office/drawing/2014/main" xmlns="" id="{B532B41F-290D-CC5D-67F2-D3D9CF1B40B2}"/>
                  </a:ext>
                </a:extLst>
              </p:cNvPr>
              <p:cNvSpPr/>
              <p:nvPr/>
            </p:nvSpPr>
            <p:spPr>
              <a:xfrm>
                <a:off x="236362" y="2951104"/>
                <a:ext cx="706611" cy="706611"/>
              </a:xfrm>
              <a:custGeom>
                <a:avLst/>
                <a:gdLst/>
                <a:ahLst/>
                <a:cxnLst/>
                <a:rect l="l" t="t" r="r" b="b"/>
                <a:pathLst>
                  <a:path w="1062354" h="1062355">
                    <a:moveTo>
                      <a:pt x="530974" y="0"/>
                    </a:moveTo>
                    <a:lnTo>
                      <a:pt x="487425" y="1760"/>
                    </a:lnTo>
                    <a:lnTo>
                      <a:pt x="444846" y="6952"/>
                    </a:lnTo>
                    <a:lnTo>
                      <a:pt x="403374" y="15437"/>
                    </a:lnTo>
                    <a:lnTo>
                      <a:pt x="363144" y="27079"/>
                    </a:lnTo>
                    <a:lnTo>
                      <a:pt x="324293" y="41740"/>
                    </a:lnTo>
                    <a:lnTo>
                      <a:pt x="286959" y="59285"/>
                    </a:lnTo>
                    <a:lnTo>
                      <a:pt x="251278" y="79576"/>
                    </a:lnTo>
                    <a:lnTo>
                      <a:pt x="217386" y="102476"/>
                    </a:lnTo>
                    <a:lnTo>
                      <a:pt x="185420" y="127848"/>
                    </a:lnTo>
                    <a:lnTo>
                      <a:pt x="155517" y="155556"/>
                    </a:lnTo>
                    <a:lnTo>
                      <a:pt x="127814" y="185463"/>
                    </a:lnTo>
                    <a:lnTo>
                      <a:pt x="102446" y="217431"/>
                    </a:lnTo>
                    <a:lnTo>
                      <a:pt x="79551" y="251324"/>
                    </a:lnTo>
                    <a:lnTo>
                      <a:pt x="59265" y="287005"/>
                    </a:lnTo>
                    <a:lnTo>
                      <a:pt x="41726" y="324337"/>
                    </a:lnTo>
                    <a:lnTo>
                      <a:pt x="27069" y="363184"/>
                    </a:lnTo>
                    <a:lnTo>
                      <a:pt x="15431" y="403407"/>
                    </a:lnTo>
                    <a:lnTo>
                      <a:pt x="6949" y="444872"/>
                    </a:lnTo>
                    <a:lnTo>
                      <a:pt x="1760" y="487439"/>
                    </a:lnTo>
                    <a:lnTo>
                      <a:pt x="0" y="530974"/>
                    </a:lnTo>
                    <a:lnTo>
                      <a:pt x="1760" y="574522"/>
                    </a:lnTo>
                    <a:lnTo>
                      <a:pt x="6949" y="617101"/>
                    </a:lnTo>
                    <a:lnTo>
                      <a:pt x="15431" y="658573"/>
                    </a:lnTo>
                    <a:lnTo>
                      <a:pt x="27069" y="698803"/>
                    </a:lnTo>
                    <a:lnTo>
                      <a:pt x="41726" y="737653"/>
                    </a:lnTo>
                    <a:lnTo>
                      <a:pt x="59265" y="774987"/>
                    </a:lnTo>
                    <a:lnTo>
                      <a:pt x="79551" y="810668"/>
                    </a:lnTo>
                    <a:lnTo>
                      <a:pt x="102446" y="844560"/>
                    </a:lnTo>
                    <a:lnTo>
                      <a:pt x="127814" y="876525"/>
                    </a:lnTo>
                    <a:lnTo>
                      <a:pt x="155517" y="906428"/>
                    </a:lnTo>
                    <a:lnTo>
                      <a:pt x="185420" y="934132"/>
                    </a:lnTo>
                    <a:lnTo>
                      <a:pt x="217386" y="959499"/>
                    </a:lnTo>
                    <a:lnTo>
                      <a:pt x="251278" y="982394"/>
                    </a:lnTo>
                    <a:lnTo>
                      <a:pt x="286959" y="1002680"/>
                    </a:lnTo>
                    <a:lnTo>
                      <a:pt x="324293" y="1020219"/>
                    </a:lnTo>
                    <a:lnTo>
                      <a:pt x="363144" y="1034876"/>
                    </a:lnTo>
                    <a:lnTo>
                      <a:pt x="403374" y="1046514"/>
                    </a:lnTo>
                    <a:lnTo>
                      <a:pt x="444846" y="1054996"/>
                    </a:lnTo>
                    <a:lnTo>
                      <a:pt x="487425" y="1060185"/>
                    </a:lnTo>
                    <a:lnTo>
                      <a:pt x="530974" y="1061946"/>
                    </a:lnTo>
                    <a:lnTo>
                      <a:pt x="574508" y="1060185"/>
                    </a:lnTo>
                    <a:lnTo>
                      <a:pt x="617075" y="1054996"/>
                    </a:lnTo>
                    <a:lnTo>
                      <a:pt x="658539" y="1046514"/>
                    </a:lnTo>
                    <a:lnTo>
                      <a:pt x="698763" y="1034876"/>
                    </a:lnTo>
                    <a:lnTo>
                      <a:pt x="737609" y="1020219"/>
                    </a:lnTo>
                    <a:lnTo>
                      <a:pt x="774941" y="1002680"/>
                    </a:lnTo>
                    <a:lnTo>
                      <a:pt x="810622" y="982394"/>
                    </a:lnTo>
                    <a:lnTo>
                      <a:pt x="844515" y="959499"/>
                    </a:lnTo>
                    <a:lnTo>
                      <a:pt x="876483" y="934132"/>
                    </a:lnTo>
                    <a:lnTo>
                      <a:pt x="906389" y="906428"/>
                    </a:lnTo>
                    <a:lnTo>
                      <a:pt x="934097" y="876525"/>
                    </a:lnTo>
                    <a:lnTo>
                      <a:pt x="959469" y="844560"/>
                    </a:lnTo>
                    <a:lnTo>
                      <a:pt x="982369" y="810668"/>
                    </a:lnTo>
                    <a:lnTo>
                      <a:pt x="1002660" y="774987"/>
                    </a:lnTo>
                    <a:lnTo>
                      <a:pt x="1020205" y="737653"/>
                    </a:lnTo>
                    <a:lnTo>
                      <a:pt x="1034866" y="698803"/>
                    </a:lnTo>
                    <a:lnTo>
                      <a:pt x="1046508" y="658573"/>
                    </a:lnTo>
                    <a:lnTo>
                      <a:pt x="1054993" y="617101"/>
                    </a:lnTo>
                    <a:lnTo>
                      <a:pt x="1060185" y="574522"/>
                    </a:lnTo>
                    <a:lnTo>
                      <a:pt x="1061946" y="530974"/>
                    </a:lnTo>
                    <a:lnTo>
                      <a:pt x="1060185" y="487439"/>
                    </a:lnTo>
                    <a:lnTo>
                      <a:pt x="1054993" y="444872"/>
                    </a:lnTo>
                    <a:lnTo>
                      <a:pt x="1046508" y="403407"/>
                    </a:lnTo>
                    <a:lnTo>
                      <a:pt x="1034866" y="363184"/>
                    </a:lnTo>
                    <a:lnTo>
                      <a:pt x="1020205" y="324337"/>
                    </a:lnTo>
                    <a:lnTo>
                      <a:pt x="1002660" y="287005"/>
                    </a:lnTo>
                    <a:lnTo>
                      <a:pt x="982369" y="251324"/>
                    </a:lnTo>
                    <a:lnTo>
                      <a:pt x="959469" y="217431"/>
                    </a:lnTo>
                    <a:lnTo>
                      <a:pt x="934097" y="185463"/>
                    </a:lnTo>
                    <a:lnTo>
                      <a:pt x="906389" y="155556"/>
                    </a:lnTo>
                    <a:lnTo>
                      <a:pt x="876483" y="127848"/>
                    </a:lnTo>
                    <a:lnTo>
                      <a:pt x="844515" y="102476"/>
                    </a:lnTo>
                    <a:lnTo>
                      <a:pt x="810622" y="79576"/>
                    </a:lnTo>
                    <a:lnTo>
                      <a:pt x="774941" y="59285"/>
                    </a:lnTo>
                    <a:lnTo>
                      <a:pt x="737609" y="41740"/>
                    </a:lnTo>
                    <a:lnTo>
                      <a:pt x="698763" y="27079"/>
                    </a:lnTo>
                    <a:lnTo>
                      <a:pt x="658539" y="15437"/>
                    </a:lnTo>
                    <a:lnTo>
                      <a:pt x="617075" y="6952"/>
                    </a:lnTo>
                    <a:lnTo>
                      <a:pt x="574508" y="1760"/>
                    </a:lnTo>
                    <a:lnTo>
                      <a:pt x="530974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4" name="object 24">
                <a:extLst>
                  <a:ext uri="{FF2B5EF4-FFF2-40B4-BE49-F238E27FC236}">
                    <a16:creationId xmlns:a16="http://schemas.microsoft.com/office/drawing/2014/main" xmlns="" id="{702BF330-1697-9A71-FC8B-BAFFF77E81ED}"/>
                  </a:ext>
                </a:extLst>
              </p:cNvPr>
              <p:cNvSpPr/>
              <p:nvPr/>
            </p:nvSpPr>
            <p:spPr>
              <a:xfrm>
                <a:off x="752808" y="3065701"/>
                <a:ext cx="1494778" cy="314289"/>
              </a:xfrm>
              <a:custGeom>
                <a:avLst/>
                <a:gdLst/>
                <a:ahLst/>
                <a:cxnLst/>
                <a:rect l="l" t="t" r="r" b="b"/>
                <a:pathLst>
                  <a:path w="1693545" h="386714">
                    <a:moveTo>
                      <a:pt x="1499857" y="0"/>
                    </a:moveTo>
                    <a:lnTo>
                      <a:pt x="193568" y="0"/>
                    </a:lnTo>
                    <a:lnTo>
                      <a:pt x="177719" y="643"/>
                    </a:lnTo>
                    <a:lnTo>
                      <a:pt x="132460" y="9886"/>
                    </a:lnTo>
                    <a:lnTo>
                      <a:pt x="91691" y="29047"/>
                    </a:lnTo>
                    <a:lnTo>
                      <a:pt x="56767" y="56767"/>
                    </a:lnTo>
                    <a:lnTo>
                      <a:pt x="29047" y="91691"/>
                    </a:lnTo>
                    <a:lnTo>
                      <a:pt x="9886" y="132461"/>
                    </a:lnTo>
                    <a:lnTo>
                      <a:pt x="643" y="177722"/>
                    </a:lnTo>
                    <a:lnTo>
                      <a:pt x="0" y="193572"/>
                    </a:lnTo>
                    <a:lnTo>
                      <a:pt x="643" y="209403"/>
                    </a:lnTo>
                    <a:lnTo>
                      <a:pt x="9886" y="254586"/>
                    </a:lnTo>
                    <a:lnTo>
                      <a:pt x="29047" y="295257"/>
                    </a:lnTo>
                    <a:lnTo>
                      <a:pt x="56767" y="330074"/>
                    </a:lnTo>
                    <a:lnTo>
                      <a:pt x="91691" y="357695"/>
                    </a:lnTo>
                    <a:lnTo>
                      <a:pt x="132460" y="376779"/>
                    </a:lnTo>
                    <a:lnTo>
                      <a:pt x="177719" y="385982"/>
                    </a:lnTo>
                    <a:lnTo>
                      <a:pt x="193568" y="386622"/>
                    </a:lnTo>
                    <a:lnTo>
                      <a:pt x="1499857" y="386622"/>
                    </a:lnTo>
                    <a:lnTo>
                      <a:pt x="1546311" y="381011"/>
                    </a:lnTo>
                    <a:lnTo>
                      <a:pt x="1588727" y="365072"/>
                    </a:lnTo>
                    <a:lnTo>
                      <a:pt x="1625750" y="340147"/>
                    </a:lnTo>
                    <a:lnTo>
                      <a:pt x="1656022" y="307579"/>
                    </a:lnTo>
                    <a:lnTo>
                      <a:pt x="1678186" y="268710"/>
                    </a:lnTo>
                    <a:lnTo>
                      <a:pt x="1690886" y="224882"/>
                    </a:lnTo>
                    <a:lnTo>
                      <a:pt x="1693425" y="193572"/>
                    </a:lnTo>
                    <a:lnTo>
                      <a:pt x="1692782" y="177722"/>
                    </a:lnTo>
                    <a:lnTo>
                      <a:pt x="1683538" y="132461"/>
                    </a:lnTo>
                    <a:lnTo>
                      <a:pt x="1664378" y="91691"/>
                    </a:lnTo>
                    <a:lnTo>
                      <a:pt x="1636658" y="56767"/>
                    </a:lnTo>
                    <a:lnTo>
                      <a:pt x="1601735" y="29047"/>
                    </a:lnTo>
                    <a:lnTo>
                      <a:pt x="1560965" y="9886"/>
                    </a:lnTo>
                    <a:lnTo>
                      <a:pt x="1515706" y="643"/>
                    </a:lnTo>
                    <a:lnTo>
                      <a:pt x="1499857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5" name="object 25">
                <a:extLst>
                  <a:ext uri="{FF2B5EF4-FFF2-40B4-BE49-F238E27FC236}">
                    <a16:creationId xmlns:a16="http://schemas.microsoft.com/office/drawing/2014/main" xmlns="" id="{056801DF-4B40-9BF4-6555-255B3324B41E}"/>
                  </a:ext>
                </a:extLst>
              </p:cNvPr>
              <p:cNvSpPr/>
              <p:nvPr/>
            </p:nvSpPr>
            <p:spPr>
              <a:xfrm>
                <a:off x="822960" y="3406615"/>
                <a:ext cx="1424626" cy="267355"/>
              </a:xfrm>
              <a:custGeom>
                <a:avLst/>
                <a:gdLst/>
                <a:ahLst/>
                <a:cxnLst/>
                <a:rect l="l" t="t" r="r" b="b"/>
                <a:pathLst>
                  <a:path w="2141854" h="401955">
                    <a:moveTo>
                      <a:pt x="9928" y="369456"/>
                    </a:moveTo>
                    <a:lnTo>
                      <a:pt x="5792" y="369456"/>
                    </a:lnTo>
                    <a:lnTo>
                      <a:pt x="2894" y="371113"/>
                    </a:lnTo>
                    <a:lnTo>
                      <a:pt x="1656" y="374213"/>
                    </a:lnTo>
                    <a:lnTo>
                      <a:pt x="0" y="377935"/>
                    </a:lnTo>
                    <a:lnTo>
                      <a:pt x="41547" y="396607"/>
                    </a:lnTo>
                    <a:lnTo>
                      <a:pt x="79502" y="401753"/>
                    </a:lnTo>
                    <a:lnTo>
                      <a:pt x="1940352" y="401925"/>
                    </a:lnTo>
                    <a:lnTo>
                      <a:pt x="1956816" y="401258"/>
                    </a:lnTo>
                    <a:lnTo>
                      <a:pt x="1972917" y="399290"/>
                    </a:lnTo>
                    <a:lnTo>
                      <a:pt x="1988603" y="396073"/>
                    </a:lnTo>
                    <a:lnTo>
                      <a:pt x="2003823" y="391661"/>
                    </a:lnTo>
                    <a:lnTo>
                      <a:pt x="2018528" y="386102"/>
                    </a:lnTo>
                    <a:lnTo>
                      <a:pt x="88098" y="386102"/>
                    </a:lnTo>
                    <a:lnTo>
                      <a:pt x="75200" y="385680"/>
                    </a:lnTo>
                    <a:lnTo>
                      <a:pt x="37516" y="379295"/>
                    </a:lnTo>
                    <a:lnTo>
                      <a:pt x="10961" y="369662"/>
                    </a:lnTo>
                    <a:lnTo>
                      <a:pt x="9928" y="369456"/>
                    </a:lnTo>
                    <a:close/>
                  </a:path>
                  <a:path w="2141854" h="401955">
                    <a:moveTo>
                      <a:pt x="1940352" y="0"/>
                    </a:moveTo>
                    <a:lnTo>
                      <a:pt x="867963" y="0"/>
                    </a:lnTo>
                    <a:lnTo>
                      <a:pt x="864655" y="3204"/>
                    </a:lnTo>
                    <a:lnTo>
                      <a:pt x="864655" y="11891"/>
                    </a:lnTo>
                    <a:lnTo>
                      <a:pt x="867963" y="15303"/>
                    </a:lnTo>
                    <a:lnTo>
                      <a:pt x="1940352" y="15303"/>
                    </a:lnTo>
                    <a:lnTo>
                      <a:pt x="1955584" y="15918"/>
                    </a:lnTo>
                    <a:lnTo>
                      <a:pt x="1999044" y="24759"/>
                    </a:lnTo>
                    <a:lnTo>
                      <a:pt x="2038152" y="43095"/>
                    </a:lnTo>
                    <a:lnTo>
                      <a:pt x="2071622" y="69640"/>
                    </a:lnTo>
                    <a:lnTo>
                      <a:pt x="2098169" y="103110"/>
                    </a:lnTo>
                    <a:lnTo>
                      <a:pt x="2116505" y="142218"/>
                    </a:lnTo>
                    <a:lnTo>
                      <a:pt x="2125347" y="185680"/>
                    </a:lnTo>
                    <a:lnTo>
                      <a:pt x="2125962" y="200912"/>
                    </a:lnTo>
                    <a:lnTo>
                      <a:pt x="2125347" y="216085"/>
                    </a:lnTo>
                    <a:lnTo>
                      <a:pt x="2116505" y="259401"/>
                    </a:lnTo>
                    <a:lnTo>
                      <a:pt x="2098169" y="298410"/>
                    </a:lnTo>
                    <a:lnTo>
                      <a:pt x="2071622" y="331817"/>
                    </a:lnTo>
                    <a:lnTo>
                      <a:pt x="2038152" y="358329"/>
                    </a:lnTo>
                    <a:lnTo>
                      <a:pt x="1999044" y="376650"/>
                    </a:lnTo>
                    <a:lnTo>
                      <a:pt x="1955584" y="385488"/>
                    </a:lnTo>
                    <a:lnTo>
                      <a:pt x="1940352" y="386102"/>
                    </a:lnTo>
                    <a:lnTo>
                      <a:pt x="2018528" y="386102"/>
                    </a:lnTo>
                    <a:lnTo>
                      <a:pt x="2058995" y="363091"/>
                    </a:lnTo>
                    <a:lnTo>
                      <a:pt x="2092921" y="331659"/>
                    </a:lnTo>
                    <a:lnTo>
                      <a:pt x="2118897" y="293213"/>
                    </a:lnTo>
                    <a:lnTo>
                      <a:pt x="2135514" y="249162"/>
                    </a:lnTo>
                    <a:lnTo>
                      <a:pt x="2141366" y="200912"/>
                    </a:lnTo>
                    <a:lnTo>
                      <a:pt x="2140698" y="184449"/>
                    </a:lnTo>
                    <a:lnTo>
                      <a:pt x="2131101" y="137450"/>
                    </a:lnTo>
                    <a:lnTo>
                      <a:pt x="2111209" y="95128"/>
                    </a:lnTo>
                    <a:lnTo>
                      <a:pt x="2082427" y="58886"/>
                    </a:lnTo>
                    <a:lnTo>
                      <a:pt x="2046162" y="30127"/>
                    </a:lnTo>
                    <a:lnTo>
                      <a:pt x="2003823" y="10253"/>
                    </a:lnTo>
                    <a:lnTo>
                      <a:pt x="1956816" y="666"/>
                    </a:lnTo>
                    <a:lnTo>
                      <a:pt x="1940352" y="0"/>
                    </a:lnTo>
                    <a:close/>
                  </a:path>
                </a:pathLst>
              </a:custGeom>
              <a:solidFill>
                <a:srgbClr val="6C8CC7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6" name="object 26">
                <a:extLst>
                  <a:ext uri="{FF2B5EF4-FFF2-40B4-BE49-F238E27FC236}">
                    <a16:creationId xmlns:a16="http://schemas.microsoft.com/office/drawing/2014/main" xmlns="" id="{A9E9DF40-ED9E-C4D1-14A7-D055C821E8A4}"/>
                  </a:ext>
                </a:extLst>
              </p:cNvPr>
              <p:cNvSpPr/>
              <p:nvPr/>
            </p:nvSpPr>
            <p:spPr>
              <a:xfrm>
                <a:off x="299689" y="3014490"/>
                <a:ext cx="579480" cy="579903"/>
              </a:xfrm>
              <a:custGeom>
                <a:avLst/>
                <a:gdLst/>
                <a:ahLst/>
                <a:cxnLst/>
                <a:rect l="l" t="t" r="r" b="b"/>
                <a:pathLst>
                  <a:path w="871220" h="871855">
                    <a:moveTo>
                      <a:pt x="435672" y="0"/>
                    </a:moveTo>
                    <a:lnTo>
                      <a:pt x="364973" y="5711"/>
                    </a:lnTo>
                    <a:lnTo>
                      <a:pt x="297918" y="22242"/>
                    </a:lnTo>
                    <a:lnTo>
                      <a:pt x="235400" y="48691"/>
                    </a:lnTo>
                    <a:lnTo>
                      <a:pt x="178315" y="84154"/>
                    </a:lnTo>
                    <a:lnTo>
                      <a:pt x="127558" y="127729"/>
                    </a:lnTo>
                    <a:lnTo>
                      <a:pt x="84023" y="178513"/>
                    </a:lnTo>
                    <a:lnTo>
                      <a:pt x="48605" y="235602"/>
                    </a:lnTo>
                    <a:lnTo>
                      <a:pt x="22198" y="298094"/>
                    </a:lnTo>
                    <a:lnTo>
                      <a:pt x="5698" y="365086"/>
                    </a:lnTo>
                    <a:lnTo>
                      <a:pt x="0" y="435676"/>
                    </a:lnTo>
                    <a:lnTo>
                      <a:pt x="1443" y="471379"/>
                    </a:lnTo>
                    <a:lnTo>
                      <a:pt x="12654" y="540304"/>
                    </a:lnTo>
                    <a:lnTo>
                      <a:pt x="34219" y="605171"/>
                    </a:lnTo>
                    <a:lnTo>
                      <a:pt x="65243" y="665077"/>
                    </a:lnTo>
                    <a:lnTo>
                      <a:pt x="104832" y="719122"/>
                    </a:lnTo>
                    <a:lnTo>
                      <a:pt x="152090" y="766406"/>
                    </a:lnTo>
                    <a:lnTo>
                      <a:pt x="206123" y="806027"/>
                    </a:lnTo>
                    <a:lnTo>
                      <a:pt x="266036" y="837084"/>
                    </a:lnTo>
                    <a:lnTo>
                      <a:pt x="330934" y="858677"/>
                    </a:lnTo>
                    <a:lnTo>
                      <a:pt x="399923" y="869906"/>
                    </a:lnTo>
                    <a:lnTo>
                      <a:pt x="435672" y="871352"/>
                    </a:lnTo>
                    <a:lnTo>
                      <a:pt x="471373" y="869906"/>
                    </a:lnTo>
                    <a:lnTo>
                      <a:pt x="540281" y="858677"/>
                    </a:lnTo>
                    <a:lnTo>
                      <a:pt x="605116" y="837084"/>
                    </a:lnTo>
                    <a:lnTo>
                      <a:pt x="664980" y="806027"/>
                    </a:lnTo>
                    <a:lnTo>
                      <a:pt x="718977" y="766406"/>
                    </a:lnTo>
                    <a:lnTo>
                      <a:pt x="766210" y="719122"/>
                    </a:lnTo>
                    <a:lnTo>
                      <a:pt x="805782" y="665077"/>
                    </a:lnTo>
                    <a:lnTo>
                      <a:pt x="836798" y="605171"/>
                    </a:lnTo>
                    <a:lnTo>
                      <a:pt x="858359" y="540304"/>
                    </a:lnTo>
                    <a:lnTo>
                      <a:pt x="869569" y="471379"/>
                    </a:lnTo>
                    <a:lnTo>
                      <a:pt x="871012" y="435676"/>
                    </a:lnTo>
                    <a:lnTo>
                      <a:pt x="869569" y="399988"/>
                    </a:lnTo>
                    <a:lnTo>
                      <a:pt x="858359" y="331084"/>
                    </a:lnTo>
                    <a:lnTo>
                      <a:pt x="836798" y="266229"/>
                    </a:lnTo>
                    <a:lnTo>
                      <a:pt x="805782" y="206326"/>
                    </a:lnTo>
                    <a:lnTo>
                      <a:pt x="766210" y="152276"/>
                    </a:lnTo>
                    <a:lnTo>
                      <a:pt x="718977" y="104984"/>
                    </a:lnTo>
                    <a:lnTo>
                      <a:pt x="664980" y="65352"/>
                    </a:lnTo>
                    <a:lnTo>
                      <a:pt x="605116" y="34283"/>
                    </a:lnTo>
                    <a:lnTo>
                      <a:pt x="540281" y="12680"/>
                    </a:lnTo>
                    <a:lnTo>
                      <a:pt x="471373" y="1446"/>
                    </a:lnTo>
                    <a:lnTo>
                      <a:pt x="435672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7" name="object 27">
                <a:extLst>
                  <a:ext uri="{FF2B5EF4-FFF2-40B4-BE49-F238E27FC236}">
                    <a16:creationId xmlns:a16="http://schemas.microsoft.com/office/drawing/2014/main" xmlns="" id="{29BFB8AB-119D-43AA-D133-3E70FE457278}"/>
                  </a:ext>
                </a:extLst>
              </p:cNvPr>
              <p:cNvSpPr/>
              <p:nvPr/>
            </p:nvSpPr>
            <p:spPr>
              <a:xfrm>
                <a:off x="274995" y="2989909"/>
                <a:ext cx="628897" cy="628897"/>
              </a:xfrm>
              <a:custGeom>
                <a:avLst/>
                <a:gdLst/>
                <a:ahLst/>
                <a:cxnLst/>
                <a:rect l="l" t="t" r="r" b="b"/>
                <a:pathLst>
                  <a:path w="945514" h="945514">
                    <a:moveTo>
                      <a:pt x="472633" y="0"/>
                    </a:moveTo>
                    <a:lnTo>
                      <a:pt x="433869" y="1566"/>
                    </a:lnTo>
                    <a:lnTo>
                      <a:pt x="395969" y="6185"/>
                    </a:lnTo>
                    <a:lnTo>
                      <a:pt x="323244" y="24095"/>
                    </a:lnTo>
                    <a:lnTo>
                      <a:pt x="255430" y="52754"/>
                    </a:lnTo>
                    <a:lnTo>
                      <a:pt x="193502" y="91190"/>
                    </a:lnTo>
                    <a:lnTo>
                      <a:pt x="138430" y="138430"/>
                    </a:lnTo>
                    <a:lnTo>
                      <a:pt x="91190" y="193502"/>
                    </a:lnTo>
                    <a:lnTo>
                      <a:pt x="52754" y="255430"/>
                    </a:lnTo>
                    <a:lnTo>
                      <a:pt x="24095" y="323244"/>
                    </a:lnTo>
                    <a:lnTo>
                      <a:pt x="6185" y="395969"/>
                    </a:lnTo>
                    <a:lnTo>
                      <a:pt x="1566" y="433869"/>
                    </a:lnTo>
                    <a:lnTo>
                      <a:pt x="0" y="472633"/>
                    </a:lnTo>
                    <a:lnTo>
                      <a:pt x="1566" y="511396"/>
                    </a:lnTo>
                    <a:lnTo>
                      <a:pt x="6185" y="549297"/>
                    </a:lnTo>
                    <a:lnTo>
                      <a:pt x="24095" y="622023"/>
                    </a:lnTo>
                    <a:lnTo>
                      <a:pt x="52754" y="689837"/>
                    </a:lnTo>
                    <a:lnTo>
                      <a:pt x="91190" y="751767"/>
                    </a:lnTo>
                    <a:lnTo>
                      <a:pt x="138430" y="806838"/>
                    </a:lnTo>
                    <a:lnTo>
                      <a:pt x="193502" y="854078"/>
                    </a:lnTo>
                    <a:lnTo>
                      <a:pt x="255430" y="892515"/>
                    </a:lnTo>
                    <a:lnTo>
                      <a:pt x="323244" y="921174"/>
                    </a:lnTo>
                    <a:lnTo>
                      <a:pt x="395969" y="939083"/>
                    </a:lnTo>
                    <a:lnTo>
                      <a:pt x="433869" y="943703"/>
                    </a:lnTo>
                    <a:lnTo>
                      <a:pt x="472633" y="945269"/>
                    </a:lnTo>
                    <a:lnTo>
                      <a:pt x="511397" y="943703"/>
                    </a:lnTo>
                    <a:lnTo>
                      <a:pt x="549297" y="939083"/>
                    </a:lnTo>
                    <a:lnTo>
                      <a:pt x="622024" y="921174"/>
                    </a:lnTo>
                    <a:lnTo>
                      <a:pt x="657218" y="907840"/>
                    </a:lnTo>
                    <a:lnTo>
                      <a:pt x="472633" y="907840"/>
                    </a:lnTo>
                    <a:lnTo>
                      <a:pt x="436939" y="906397"/>
                    </a:lnTo>
                    <a:lnTo>
                      <a:pt x="368047" y="895192"/>
                    </a:lnTo>
                    <a:lnTo>
                      <a:pt x="303230" y="873639"/>
                    </a:lnTo>
                    <a:lnTo>
                      <a:pt x="243384" y="842636"/>
                    </a:lnTo>
                    <a:lnTo>
                      <a:pt x="189405" y="803078"/>
                    </a:lnTo>
                    <a:lnTo>
                      <a:pt x="142188" y="755861"/>
                    </a:lnTo>
                    <a:lnTo>
                      <a:pt x="102629" y="701881"/>
                    </a:lnTo>
                    <a:lnTo>
                      <a:pt x="71626" y="642035"/>
                    </a:lnTo>
                    <a:lnTo>
                      <a:pt x="50073" y="577218"/>
                    </a:lnTo>
                    <a:lnTo>
                      <a:pt x="38868" y="508326"/>
                    </a:lnTo>
                    <a:lnTo>
                      <a:pt x="37425" y="472633"/>
                    </a:lnTo>
                    <a:lnTo>
                      <a:pt x="38868" y="436939"/>
                    </a:lnTo>
                    <a:lnTo>
                      <a:pt x="50073" y="368047"/>
                    </a:lnTo>
                    <a:lnTo>
                      <a:pt x="71626" y="303230"/>
                    </a:lnTo>
                    <a:lnTo>
                      <a:pt x="102629" y="243384"/>
                    </a:lnTo>
                    <a:lnTo>
                      <a:pt x="142188" y="189405"/>
                    </a:lnTo>
                    <a:lnTo>
                      <a:pt x="189405" y="142188"/>
                    </a:lnTo>
                    <a:lnTo>
                      <a:pt x="243384" y="102629"/>
                    </a:lnTo>
                    <a:lnTo>
                      <a:pt x="303230" y="71626"/>
                    </a:lnTo>
                    <a:lnTo>
                      <a:pt x="368047" y="50073"/>
                    </a:lnTo>
                    <a:lnTo>
                      <a:pt x="436939" y="38868"/>
                    </a:lnTo>
                    <a:lnTo>
                      <a:pt x="472633" y="37425"/>
                    </a:lnTo>
                    <a:lnTo>
                      <a:pt x="657210" y="37425"/>
                    </a:lnTo>
                    <a:lnTo>
                      <a:pt x="656605" y="37141"/>
                    </a:lnTo>
                    <a:lnTo>
                      <a:pt x="622024" y="24095"/>
                    </a:lnTo>
                    <a:lnTo>
                      <a:pt x="586214" y="13735"/>
                    </a:lnTo>
                    <a:lnTo>
                      <a:pt x="549297" y="6185"/>
                    </a:lnTo>
                    <a:lnTo>
                      <a:pt x="511397" y="1566"/>
                    </a:lnTo>
                    <a:lnTo>
                      <a:pt x="472633" y="0"/>
                    </a:lnTo>
                    <a:close/>
                  </a:path>
                  <a:path w="945514" h="945514">
                    <a:moveTo>
                      <a:pt x="657210" y="37425"/>
                    </a:moveTo>
                    <a:lnTo>
                      <a:pt x="472633" y="37425"/>
                    </a:lnTo>
                    <a:lnTo>
                      <a:pt x="508326" y="38868"/>
                    </a:lnTo>
                    <a:lnTo>
                      <a:pt x="543225" y="43121"/>
                    </a:lnTo>
                    <a:lnTo>
                      <a:pt x="610191" y="59612"/>
                    </a:lnTo>
                    <a:lnTo>
                      <a:pt x="672635" y="86002"/>
                    </a:lnTo>
                    <a:lnTo>
                      <a:pt x="729660" y="121395"/>
                    </a:lnTo>
                    <a:lnTo>
                      <a:pt x="780370" y="164895"/>
                    </a:lnTo>
                    <a:lnTo>
                      <a:pt x="823870" y="215605"/>
                    </a:lnTo>
                    <a:lnTo>
                      <a:pt x="859263" y="272630"/>
                    </a:lnTo>
                    <a:lnTo>
                      <a:pt x="885653" y="335074"/>
                    </a:lnTo>
                    <a:lnTo>
                      <a:pt x="902144" y="402040"/>
                    </a:lnTo>
                    <a:lnTo>
                      <a:pt x="907840" y="472633"/>
                    </a:lnTo>
                    <a:lnTo>
                      <a:pt x="906397" y="508326"/>
                    </a:lnTo>
                    <a:lnTo>
                      <a:pt x="895192" y="577218"/>
                    </a:lnTo>
                    <a:lnTo>
                      <a:pt x="873639" y="642035"/>
                    </a:lnTo>
                    <a:lnTo>
                      <a:pt x="842636" y="701881"/>
                    </a:lnTo>
                    <a:lnTo>
                      <a:pt x="803078" y="755861"/>
                    </a:lnTo>
                    <a:lnTo>
                      <a:pt x="755861" y="803078"/>
                    </a:lnTo>
                    <a:lnTo>
                      <a:pt x="701881" y="842636"/>
                    </a:lnTo>
                    <a:lnTo>
                      <a:pt x="642035" y="873639"/>
                    </a:lnTo>
                    <a:lnTo>
                      <a:pt x="577218" y="895192"/>
                    </a:lnTo>
                    <a:lnTo>
                      <a:pt x="508326" y="906397"/>
                    </a:lnTo>
                    <a:lnTo>
                      <a:pt x="472633" y="907840"/>
                    </a:lnTo>
                    <a:lnTo>
                      <a:pt x="657218" y="907840"/>
                    </a:lnTo>
                    <a:lnTo>
                      <a:pt x="721599" y="874458"/>
                    </a:lnTo>
                    <a:lnTo>
                      <a:pt x="780221" y="831498"/>
                    </a:lnTo>
                    <a:lnTo>
                      <a:pt x="831498" y="780220"/>
                    </a:lnTo>
                    <a:lnTo>
                      <a:pt x="874458" y="721598"/>
                    </a:lnTo>
                    <a:lnTo>
                      <a:pt x="908128" y="656605"/>
                    </a:lnTo>
                    <a:lnTo>
                      <a:pt x="931533" y="586213"/>
                    </a:lnTo>
                    <a:lnTo>
                      <a:pt x="943703" y="511396"/>
                    </a:lnTo>
                    <a:lnTo>
                      <a:pt x="945269" y="472633"/>
                    </a:lnTo>
                    <a:lnTo>
                      <a:pt x="943703" y="433869"/>
                    </a:lnTo>
                    <a:lnTo>
                      <a:pt x="939083" y="395969"/>
                    </a:lnTo>
                    <a:lnTo>
                      <a:pt x="921174" y="323244"/>
                    </a:lnTo>
                    <a:lnTo>
                      <a:pt x="892515" y="255430"/>
                    </a:lnTo>
                    <a:lnTo>
                      <a:pt x="854079" y="193502"/>
                    </a:lnTo>
                    <a:lnTo>
                      <a:pt x="806838" y="138430"/>
                    </a:lnTo>
                    <a:lnTo>
                      <a:pt x="751767" y="91190"/>
                    </a:lnTo>
                    <a:lnTo>
                      <a:pt x="689838" y="52754"/>
                    </a:lnTo>
                    <a:lnTo>
                      <a:pt x="657210" y="37425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8" name="object 29">
                <a:extLst>
                  <a:ext uri="{FF2B5EF4-FFF2-40B4-BE49-F238E27FC236}">
                    <a16:creationId xmlns:a16="http://schemas.microsoft.com/office/drawing/2014/main" xmlns="" id="{29D48386-754A-DA2D-1AA5-3C176C5C63BC}"/>
                  </a:ext>
                </a:extLst>
              </p:cNvPr>
              <p:cNvSpPr txBox="1"/>
              <p:nvPr/>
            </p:nvSpPr>
            <p:spPr>
              <a:xfrm>
                <a:off x="988815" y="3099734"/>
                <a:ext cx="1133401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Müfide AKKAN</a:t>
                </a:r>
              </a:p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(Bilgisayar İşletmeni)</a:t>
                </a:r>
                <a:endParaRPr lang="tr-TR" sz="800" b="1" dirty="0">
                  <a:solidFill>
                    <a:srgbClr val="FFFFFF"/>
                  </a:solidFill>
                  <a:latin typeface="Tahoma"/>
                  <a:cs typeface="Tahoma"/>
                </a:endParaRPr>
              </a:p>
            </p:txBody>
          </p:sp>
          <p:sp>
            <p:nvSpPr>
              <p:cNvPr id="399" name="object 33">
                <a:extLst>
                  <a:ext uri="{FF2B5EF4-FFF2-40B4-BE49-F238E27FC236}">
                    <a16:creationId xmlns:a16="http://schemas.microsoft.com/office/drawing/2014/main" xmlns="" id="{C4414DA8-3BE8-E953-1ECC-574E36DB347D}"/>
                  </a:ext>
                </a:extLst>
              </p:cNvPr>
              <p:cNvSpPr txBox="1"/>
              <p:nvPr/>
            </p:nvSpPr>
            <p:spPr>
              <a:xfrm>
                <a:off x="981606" y="3478736"/>
                <a:ext cx="1265980" cy="10407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231F20"/>
                    </a:solidFill>
                    <a:latin typeface="Tahoma"/>
                    <a:cs typeface="Tahoma"/>
                  </a:rPr>
                  <a:t>Yazı-Kurul İşleri</a:t>
                </a:r>
                <a:endParaRPr sz="800" dirty="0">
                  <a:latin typeface="Tahoma"/>
                  <a:cs typeface="Tahoma"/>
                </a:endParaRPr>
              </a:p>
            </p:txBody>
          </p:sp>
        </p:grpSp>
        <p:grpSp>
          <p:nvGrpSpPr>
            <p:cNvPr id="385" name="Grup 384">
              <a:extLst>
                <a:ext uri="{FF2B5EF4-FFF2-40B4-BE49-F238E27FC236}">
                  <a16:creationId xmlns:a16="http://schemas.microsoft.com/office/drawing/2014/main" xmlns="" id="{724ED0B3-9EA6-B0A9-7330-EDA611E90DEF}"/>
                </a:ext>
              </a:extLst>
            </p:cNvPr>
            <p:cNvGrpSpPr/>
            <p:nvPr/>
          </p:nvGrpSpPr>
          <p:grpSpPr>
            <a:xfrm>
              <a:off x="822960" y="3725107"/>
              <a:ext cx="1066732" cy="182389"/>
              <a:chOff x="880358" y="3716894"/>
              <a:chExt cx="1066732" cy="182389"/>
            </a:xfrm>
          </p:grpSpPr>
          <p:sp>
            <p:nvSpPr>
              <p:cNvPr id="387" name="object 37">
                <a:extLst>
                  <a:ext uri="{FF2B5EF4-FFF2-40B4-BE49-F238E27FC236}">
                    <a16:creationId xmlns:a16="http://schemas.microsoft.com/office/drawing/2014/main" xmlns="" id="{21C6B416-5782-353F-95D4-7C8EE0A096A9}"/>
                  </a:ext>
                </a:extLst>
              </p:cNvPr>
              <p:cNvSpPr txBox="1"/>
              <p:nvPr/>
            </p:nvSpPr>
            <p:spPr>
              <a:xfrm>
                <a:off x="880358" y="3760204"/>
                <a:ext cx="1066732" cy="66316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20320">
                  <a:lnSpc>
                    <a:spcPts val="785"/>
                  </a:lnSpc>
                </a:pPr>
                <a:r>
                  <a:rPr sz="700" b="1" spc="-5" dirty="0" err="1">
                    <a:latin typeface="Tahoma"/>
                    <a:cs typeface="Tahoma"/>
                  </a:rPr>
                  <a:t>Dahili</a:t>
                </a:r>
                <a:r>
                  <a:rPr lang="tr-TR" sz="700" dirty="0">
                    <a:latin typeface="Tahoma"/>
                    <a:cs typeface="Tahoma"/>
                  </a:rPr>
                  <a:t>        </a:t>
                </a:r>
                <a:r>
                  <a:rPr lang="tr-TR" sz="1000" b="1" spc="-10" dirty="0" smtClean="0">
                    <a:latin typeface="Tahoma"/>
                    <a:cs typeface="Tahoma"/>
                  </a:rPr>
                  <a:t>2109</a:t>
                </a:r>
                <a:endParaRPr sz="1000" dirty="0">
                  <a:latin typeface="Tahoma"/>
                  <a:cs typeface="Tahoma"/>
                </a:endParaRPr>
              </a:p>
            </p:txBody>
          </p:sp>
          <p:grpSp>
            <p:nvGrpSpPr>
              <p:cNvPr id="388" name="Grup 387">
                <a:extLst>
                  <a:ext uri="{FF2B5EF4-FFF2-40B4-BE49-F238E27FC236}">
                    <a16:creationId xmlns:a16="http://schemas.microsoft.com/office/drawing/2014/main" xmlns="" id="{5BC199AD-97D5-0105-5A7E-E38E4CCCDB61}"/>
                  </a:ext>
                </a:extLst>
              </p:cNvPr>
              <p:cNvGrpSpPr/>
              <p:nvPr/>
            </p:nvGrpSpPr>
            <p:grpSpPr>
              <a:xfrm>
                <a:off x="1135462" y="3716894"/>
                <a:ext cx="180565" cy="182389"/>
                <a:chOff x="1687856" y="4708877"/>
                <a:chExt cx="180565" cy="182389"/>
              </a:xfrm>
            </p:grpSpPr>
            <p:sp>
              <p:nvSpPr>
                <p:cNvPr id="389" name="object 38">
                  <a:extLst>
                    <a:ext uri="{FF2B5EF4-FFF2-40B4-BE49-F238E27FC236}">
                      <a16:creationId xmlns:a16="http://schemas.microsoft.com/office/drawing/2014/main" xmlns="" id="{9399D226-25B4-D62E-18FC-02512F5C382B}"/>
                    </a:ext>
                  </a:extLst>
                </p:cNvPr>
                <p:cNvSpPr/>
                <p:nvPr/>
              </p:nvSpPr>
              <p:spPr>
                <a:xfrm>
                  <a:off x="1725270" y="4728252"/>
                  <a:ext cx="137160" cy="13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60" h="138429">
                      <a:moveTo>
                        <a:pt x="99544" y="0"/>
                      </a:moveTo>
                      <a:lnTo>
                        <a:pt x="54018" y="18334"/>
                      </a:lnTo>
                      <a:lnTo>
                        <a:pt x="25082" y="44896"/>
                      </a:lnTo>
                      <a:lnTo>
                        <a:pt x="508" y="90305"/>
                      </a:lnTo>
                      <a:lnTo>
                        <a:pt x="0" y="103016"/>
                      </a:lnTo>
                      <a:lnTo>
                        <a:pt x="2256" y="114687"/>
                      </a:lnTo>
                      <a:lnTo>
                        <a:pt x="6875" y="125132"/>
                      </a:lnTo>
                      <a:lnTo>
                        <a:pt x="13453" y="134166"/>
                      </a:lnTo>
                      <a:lnTo>
                        <a:pt x="14777" y="135577"/>
                      </a:lnTo>
                      <a:lnTo>
                        <a:pt x="17475" y="138283"/>
                      </a:lnTo>
                      <a:lnTo>
                        <a:pt x="21881" y="138277"/>
                      </a:lnTo>
                      <a:lnTo>
                        <a:pt x="30894" y="129245"/>
                      </a:lnTo>
                      <a:lnTo>
                        <a:pt x="18943" y="129245"/>
                      </a:lnTo>
                      <a:lnTo>
                        <a:pt x="16653" y="126959"/>
                      </a:lnTo>
                      <a:lnTo>
                        <a:pt x="16653" y="125093"/>
                      </a:lnTo>
                      <a:lnTo>
                        <a:pt x="36313" y="105455"/>
                      </a:lnTo>
                      <a:lnTo>
                        <a:pt x="49277" y="105455"/>
                      </a:lnTo>
                      <a:lnTo>
                        <a:pt x="49248" y="105218"/>
                      </a:lnTo>
                      <a:lnTo>
                        <a:pt x="32278" y="88230"/>
                      </a:lnTo>
                      <a:lnTo>
                        <a:pt x="32021" y="85832"/>
                      </a:lnTo>
                      <a:lnTo>
                        <a:pt x="33332" y="83258"/>
                      </a:lnTo>
                      <a:lnTo>
                        <a:pt x="59576" y="50982"/>
                      </a:lnTo>
                      <a:lnTo>
                        <a:pt x="73697" y="39849"/>
                      </a:lnTo>
                      <a:lnTo>
                        <a:pt x="47150" y="39849"/>
                      </a:lnTo>
                      <a:lnTo>
                        <a:pt x="45302" y="39745"/>
                      </a:lnTo>
                      <a:lnTo>
                        <a:pt x="44212" y="38549"/>
                      </a:lnTo>
                      <a:lnTo>
                        <a:pt x="43139" y="37332"/>
                      </a:lnTo>
                      <a:lnTo>
                        <a:pt x="43229" y="35486"/>
                      </a:lnTo>
                      <a:lnTo>
                        <a:pt x="76363" y="12511"/>
                      </a:lnTo>
                      <a:lnTo>
                        <a:pt x="87973" y="7463"/>
                      </a:lnTo>
                      <a:lnTo>
                        <a:pt x="122257" y="7463"/>
                      </a:lnTo>
                      <a:lnTo>
                        <a:pt x="111615" y="2563"/>
                      </a:lnTo>
                      <a:lnTo>
                        <a:pt x="99544" y="0"/>
                      </a:lnTo>
                      <a:close/>
                    </a:path>
                    <a:path w="137160" h="138429">
                      <a:moveTo>
                        <a:pt x="49277" y="105455"/>
                      </a:moveTo>
                      <a:lnTo>
                        <a:pt x="36313" y="105455"/>
                      </a:lnTo>
                      <a:lnTo>
                        <a:pt x="38167" y="105467"/>
                      </a:lnTo>
                      <a:lnTo>
                        <a:pt x="40461" y="107763"/>
                      </a:lnTo>
                      <a:lnTo>
                        <a:pt x="40461" y="109603"/>
                      </a:lnTo>
                      <a:lnTo>
                        <a:pt x="20805" y="129245"/>
                      </a:lnTo>
                      <a:lnTo>
                        <a:pt x="30894" y="129245"/>
                      </a:lnTo>
                      <a:lnTo>
                        <a:pt x="49874" y="110225"/>
                      </a:lnTo>
                      <a:lnTo>
                        <a:pt x="49277" y="105455"/>
                      </a:lnTo>
                      <a:close/>
                    </a:path>
                    <a:path w="137160" h="138429">
                      <a:moveTo>
                        <a:pt x="108334" y="33423"/>
                      </a:moveTo>
                      <a:lnTo>
                        <a:pt x="84431" y="33423"/>
                      </a:lnTo>
                      <a:lnTo>
                        <a:pt x="86811" y="33696"/>
                      </a:lnTo>
                      <a:lnTo>
                        <a:pt x="103799" y="50667"/>
                      </a:lnTo>
                      <a:lnTo>
                        <a:pt x="108807" y="51293"/>
                      </a:lnTo>
                      <a:lnTo>
                        <a:pt x="117646" y="42473"/>
                      </a:lnTo>
                      <a:lnTo>
                        <a:pt x="105714" y="42473"/>
                      </a:lnTo>
                      <a:lnTo>
                        <a:pt x="103428" y="40187"/>
                      </a:lnTo>
                      <a:lnTo>
                        <a:pt x="103428" y="38323"/>
                      </a:lnTo>
                      <a:lnTo>
                        <a:pt x="108334" y="33423"/>
                      </a:lnTo>
                      <a:close/>
                    </a:path>
                    <a:path w="137160" h="138429">
                      <a:moveTo>
                        <a:pt x="136667" y="18689"/>
                      </a:moveTo>
                      <a:lnTo>
                        <a:pt x="124945" y="18689"/>
                      </a:lnTo>
                      <a:lnTo>
                        <a:pt x="127242" y="20981"/>
                      </a:lnTo>
                      <a:lnTo>
                        <a:pt x="127231" y="22835"/>
                      </a:lnTo>
                      <a:lnTo>
                        <a:pt x="107579" y="42473"/>
                      </a:lnTo>
                      <a:lnTo>
                        <a:pt x="117646" y="42473"/>
                      </a:lnTo>
                      <a:lnTo>
                        <a:pt x="136869" y="23293"/>
                      </a:lnTo>
                      <a:lnTo>
                        <a:pt x="136869" y="18889"/>
                      </a:lnTo>
                      <a:lnTo>
                        <a:pt x="136667" y="18689"/>
                      </a:lnTo>
                      <a:close/>
                    </a:path>
                    <a:path w="137160" h="138429">
                      <a:moveTo>
                        <a:pt x="122257" y="7463"/>
                      </a:moveTo>
                      <a:lnTo>
                        <a:pt x="87973" y="7463"/>
                      </a:lnTo>
                      <a:lnTo>
                        <a:pt x="89676" y="8226"/>
                      </a:lnTo>
                      <a:lnTo>
                        <a:pt x="90839" y="11250"/>
                      </a:lnTo>
                      <a:lnTo>
                        <a:pt x="90080" y="12943"/>
                      </a:lnTo>
                      <a:lnTo>
                        <a:pt x="88561" y="13526"/>
                      </a:lnTo>
                      <a:lnTo>
                        <a:pt x="77439" y="18535"/>
                      </a:lnTo>
                      <a:lnTo>
                        <a:pt x="66489" y="24879"/>
                      </a:lnTo>
                      <a:lnTo>
                        <a:pt x="55875" y="32451"/>
                      </a:lnTo>
                      <a:lnTo>
                        <a:pt x="47150" y="39849"/>
                      </a:lnTo>
                      <a:lnTo>
                        <a:pt x="73697" y="39849"/>
                      </a:lnTo>
                      <a:lnTo>
                        <a:pt x="77442" y="37312"/>
                      </a:lnTo>
                      <a:lnTo>
                        <a:pt x="84431" y="33423"/>
                      </a:lnTo>
                      <a:lnTo>
                        <a:pt x="108334" y="33423"/>
                      </a:lnTo>
                      <a:lnTo>
                        <a:pt x="123084" y="18689"/>
                      </a:lnTo>
                      <a:lnTo>
                        <a:pt x="136667" y="18689"/>
                      </a:lnTo>
                      <a:lnTo>
                        <a:pt x="133783" y="15826"/>
                      </a:lnTo>
                      <a:lnTo>
                        <a:pt x="123345" y="7964"/>
                      </a:lnTo>
                      <a:lnTo>
                        <a:pt x="122257" y="7463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390" name="object 39">
                  <a:extLst>
                    <a:ext uri="{FF2B5EF4-FFF2-40B4-BE49-F238E27FC236}">
                      <a16:creationId xmlns:a16="http://schemas.microsoft.com/office/drawing/2014/main" xmlns="" id="{DC38E6CD-058C-B39E-293B-D5FF0BEFB4B3}"/>
                    </a:ext>
                  </a:extLst>
                </p:cNvPr>
                <p:cNvSpPr/>
                <p:nvPr/>
              </p:nvSpPr>
              <p:spPr>
                <a:xfrm>
                  <a:off x="1737611" y="4766806"/>
                  <a:ext cx="130810" cy="1244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810" h="124460">
                      <a:moveTo>
                        <a:pt x="5717" y="105408"/>
                      </a:moveTo>
                      <a:lnTo>
                        <a:pt x="2409" y="106747"/>
                      </a:lnTo>
                      <a:lnTo>
                        <a:pt x="1155" y="109771"/>
                      </a:lnTo>
                      <a:lnTo>
                        <a:pt x="0" y="112475"/>
                      </a:lnTo>
                      <a:lnTo>
                        <a:pt x="40532" y="124229"/>
                      </a:lnTo>
                      <a:lnTo>
                        <a:pt x="52669" y="123315"/>
                      </a:lnTo>
                      <a:lnTo>
                        <a:pt x="64552" y="120785"/>
                      </a:lnTo>
                      <a:lnTo>
                        <a:pt x="76022" y="116671"/>
                      </a:lnTo>
                      <a:lnTo>
                        <a:pt x="83224" y="112926"/>
                      </a:lnTo>
                      <a:lnTo>
                        <a:pt x="41556" y="112926"/>
                      </a:lnTo>
                      <a:lnTo>
                        <a:pt x="29435" y="112294"/>
                      </a:lnTo>
                      <a:lnTo>
                        <a:pt x="17408" y="109771"/>
                      </a:lnTo>
                      <a:lnTo>
                        <a:pt x="5717" y="105408"/>
                      </a:lnTo>
                      <a:close/>
                    </a:path>
                    <a:path w="130810" h="124460">
                      <a:moveTo>
                        <a:pt x="122007" y="0"/>
                      </a:moveTo>
                      <a:lnTo>
                        <a:pt x="116122" y="1954"/>
                      </a:lnTo>
                      <a:lnTo>
                        <a:pt x="114498" y="5115"/>
                      </a:lnTo>
                      <a:lnTo>
                        <a:pt x="115484" y="8068"/>
                      </a:lnTo>
                      <a:lnTo>
                        <a:pt x="118497" y="20371"/>
                      </a:lnTo>
                      <a:lnTo>
                        <a:pt x="119540" y="32756"/>
                      </a:lnTo>
                      <a:lnTo>
                        <a:pt x="118664" y="45019"/>
                      </a:lnTo>
                      <a:lnTo>
                        <a:pt x="115915" y="56952"/>
                      </a:lnTo>
                      <a:lnTo>
                        <a:pt x="87187" y="97117"/>
                      </a:lnTo>
                      <a:lnTo>
                        <a:pt x="41556" y="112926"/>
                      </a:lnTo>
                      <a:lnTo>
                        <a:pt x="83224" y="112926"/>
                      </a:lnTo>
                      <a:lnTo>
                        <a:pt x="115043" y="82117"/>
                      </a:lnTo>
                      <a:lnTo>
                        <a:pt x="130523" y="36349"/>
                      </a:lnTo>
                      <a:lnTo>
                        <a:pt x="130326" y="24805"/>
                      </a:lnTo>
                      <a:lnTo>
                        <a:pt x="128568" y="13354"/>
                      </a:lnTo>
                      <a:lnTo>
                        <a:pt x="126147" y="4568"/>
                      </a:lnTo>
                      <a:lnTo>
                        <a:pt x="125190" y="1609"/>
                      </a:lnTo>
                      <a:lnTo>
                        <a:pt x="122007" y="0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391" name="object 40">
                  <a:extLst>
                    <a:ext uri="{FF2B5EF4-FFF2-40B4-BE49-F238E27FC236}">
                      <a16:creationId xmlns:a16="http://schemas.microsoft.com/office/drawing/2014/main" xmlns="" id="{719819A6-A38D-A28C-A3C3-457486740D7F}"/>
                    </a:ext>
                  </a:extLst>
                </p:cNvPr>
                <p:cNvSpPr/>
                <p:nvPr/>
              </p:nvSpPr>
              <p:spPr>
                <a:xfrm>
                  <a:off x="1687856" y="4708877"/>
                  <a:ext cx="123189" cy="78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189" h="78104">
                      <a:moveTo>
                        <a:pt x="93471" y="0"/>
                      </a:moveTo>
                      <a:lnTo>
                        <a:pt x="46135" y="10866"/>
                      </a:lnTo>
                      <a:lnTo>
                        <a:pt x="17162" y="35759"/>
                      </a:lnTo>
                      <a:lnTo>
                        <a:pt x="0" y="73661"/>
                      </a:lnTo>
                      <a:lnTo>
                        <a:pt x="1897" y="76673"/>
                      </a:lnTo>
                      <a:lnTo>
                        <a:pt x="4909" y="77387"/>
                      </a:lnTo>
                      <a:lnTo>
                        <a:pt x="7945" y="78060"/>
                      </a:lnTo>
                      <a:lnTo>
                        <a:pt x="10947" y="76169"/>
                      </a:lnTo>
                      <a:lnTo>
                        <a:pt x="11649" y="73141"/>
                      </a:lnTo>
                      <a:lnTo>
                        <a:pt x="15519" y="60878"/>
                      </a:lnTo>
                      <a:lnTo>
                        <a:pt x="39316" y="29722"/>
                      </a:lnTo>
                      <a:lnTo>
                        <a:pt x="84853" y="11444"/>
                      </a:lnTo>
                      <a:lnTo>
                        <a:pt x="121795" y="11444"/>
                      </a:lnTo>
                      <a:lnTo>
                        <a:pt x="122690" y="8752"/>
                      </a:lnTo>
                      <a:lnTo>
                        <a:pt x="121085" y="5570"/>
                      </a:lnTo>
                      <a:lnTo>
                        <a:pt x="118144" y="4577"/>
                      </a:lnTo>
                      <a:lnTo>
                        <a:pt x="105854" y="1423"/>
                      </a:lnTo>
                      <a:lnTo>
                        <a:pt x="93471" y="0"/>
                      </a:lnTo>
                      <a:close/>
                    </a:path>
                    <a:path w="123189" h="78104">
                      <a:moveTo>
                        <a:pt x="121795" y="11444"/>
                      </a:moveTo>
                      <a:lnTo>
                        <a:pt x="84853" y="11444"/>
                      </a:lnTo>
                      <a:lnTo>
                        <a:pt x="96599" y="11533"/>
                      </a:lnTo>
                      <a:lnTo>
                        <a:pt x="108263" y="13442"/>
                      </a:lnTo>
                      <a:lnTo>
                        <a:pt x="114606" y="15261"/>
                      </a:lnTo>
                      <a:lnTo>
                        <a:pt x="117532" y="16252"/>
                      </a:lnTo>
                      <a:lnTo>
                        <a:pt x="120726" y="14657"/>
                      </a:lnTo>
                      <a:lnTo>
                        <a:pt x="121795" y="11444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</p:grpSp>
        <p:pic>
          <p:nvPicPr>
            <p:cNvPr id="386" name="Picture 2">
              <a:extLst>
                <a:ext uri="{FF2B5EF4-FFF2-40B4-BE49-F238E27FC236}">
                  <a16:creationId xmlns:a16="http://schemas.microsoft.com/office/drawing/2014/main" xmlns="" id="{3CC28F42-4262-7A84-4B9A-9190391376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216" y="2996130"/>
              <a:ext cx="622676" cy="622676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Resim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9377" y="3728766"/>
            <a:ext cx="996593" cy="981414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400" name="Grup 399">
            <a:extLst>
              <a:ext uri="{FF2B5EF4-FFF2-40B4-BE49-F238E27FC236}">
                <a16:creationId xmlns:a16="http://schemas.microsoft.com/office/drawing/2014/main" xmlns="" id="{6986C5E1-1F62-A517-B223-18E77FEAE96B}"/>
              </a:ext>
            </a:extLst>
          </p:cNvPr>
          <p:cNvGrpSpPr/>
          <p:nvPr/>
        </p:nvGrpSpPr>
        <p:grpSpPr>
          <a:xfrm>
            <a:off x="9212675" y="3531995"/>
            <a:ext cx="2601634" cy="1448683"/>
            <a:chOff x="179690" y="2894502"/>
            <a:chExt cx="2067896" cy="1012994"/>
          </a:xfrm>
        </p:grpSpPr>
        <p:grpSp>
          <p:nvGrpSpPr>
            <p:cNvPr id="401" name="Grup 400">
              <a:extLst>
                <a:ext uri="{FF2B5EF4-FFF2-40B4-BE49-F238E27FC236}">
                  <a16:creationId xmlns:a16="http://schemas.microsoft.com/office/drawing/2014/main" xmlns="" id="{DD856C62-357C-FF34-A06F-D82037439DCC}"/>
                </a:ext>
              </a:extLst>
            </p:cNvPr>
            <p:cNvGrpSpPr/>
            <p:nvPr/>
          </p:nvGrpSpPr>
          <p:grpSpPr>
            <a:xfrm>
              <a:off x="179690" y="2894502"/>
              <a:ext cx="2067896" cy="819804"/>
              <a:chOff x="179690" y="2894502"/>
              <a:chExt cx="2067896" cy="819804"/>
            </a:xfrm>
          </p:grpSpPr>
          <p:sp>
            <p:nvSpPr>
              <p:cNvPr id="409" name="object 22">
                <a:extLst>
                  <a:ext uri="{FF2B5EF4-FFF2-40B4-BE49-F238E27FC236}">
                    <a16:creationId xmlns:a16="http://schemas.microsoft.com/office/drawing/2014/main" xmlns="" id="{2EF32075-A27E-6C0D-6221-650E75688DCB}"/>
                  </a:ext>
                </a:extLst>
              </p:cNvPr>
              <p:cNvSpPr/>
              <p:nvPr/>
            </p:nvSpPr>
            <p:spPr>
              <a:xfrm>
                <a:off x="179690" y="2894502"/>
                <a:ext cx="819804" cy="819804"/>
              </a:xfrm>
              <a:custGeom>
                <a:avLst/>
                <a:gdLst/>
                <a:ahLst/>
                <a:cxnLst/>
                <a:rect l="l" t="t" r="r" b="b"/>
                <a:pathLst>
                  <a:path w="1232535" h="1232535">
                    <a:moveTo>
                      <a:pt x="616074" y="0"/>
                    </a:moveTo>
                    <a:lnTo>
                      <a:pt x="565539" y="2041"/>
                    </a:lnTo>
                    <a:lnTo>
                      <a:pt x="516131" y="8061"/>
                    </a:lnTo>
                    <a:lnTo>
                      <a:pt x="468007" y="17901"/>
                    </a:lnTo>
                    <a:lnTo>
                      <a:pt x="421327" y="31402"/>
                    </a:lnTo>
                    <a:lnTo>
                      <a:pt x="376248" y="48406"/>
                    </a:lnTo>
                    <a:lnTo>
                      <a:pt x="332929" y="68754"/>
                    </a:lnTo>
                    <a:lnTo>
                      <a:pt x="291529" y="92289"/>
                    </a:lnTo>
                    <a:lnTo>
                      <a:pt x="252206" y="118850"/>
                    </a:lnTo>
                    <a:lnTo>
                      <a:pt x="215118" y="148281"/>
                    </a:lnTo>
                    <a:lnTo>
                      <a:pt x="180424" y="180423"/>
                    </a:lnTo>
                    <a:lnTo>
                      <a:pt x="148282" y="215117"/>
                    </a:lnTo>
                    <a:lnTo>
                      <a:pt x="118851" y="252204"/>
                    </a:lnTo>
                    <a:lnTo>
                      <a:pt x="92289" y="291527"/>
                    </a:lnTo>
                    <a:lnTo>
                      <a:pt x="68755" y="332927"/>
                    </a:lnTo>
                    <a:lnTo>
                      <a:pt x="48406" y="376246"/>
                    </a:lnTo>
                    <a:lnTo>
                      <a:pt x="31402" y="421325"/>
                    </a:lnTo>
                    <a:lnTo>
                      <a:pt x="17901" y="468005"/>
                    </a:lnTo>
                    <a:lnTo>
                      <a:pt x="8061" y="516128"/>
                    </a:lnTo>
                    <a:lnTo>
                      <a:pt x="2041" y="565537"/>
                    </a:lnTo>
                    <a:lnTo>
                      <a:pt x="0" y="616071"/>
                    </a:lnTo>
                    <a:lnTo>
                      <a:pt x="2041" y="666607"/>
                    </a:lnTo>
                    <a:lnTo>
                      <a:pt x="8061" y="716017"/>
                    </a:lnTo>
                    <a:lnTo>
                      <a:pt x="17901" y="764143"/>
                    </a:lnTo>
                    <a:lnTo>
                      <a:pt x="31402" y="810828"/>
                    </a:lnTo>
                    <a:lnTo>
                      <a:pt x="48406" y="855912"/>
                    </a:lnTo>
                    <a:lnTo>
                      <a:pt x="68755" y="899237"/>
                    </a:lnTo>
                    <a:lnTo>
                      <a:pt x="92289" y="940644"/>
                    </a:lnTo>
                    <a:lnTo>
                      <a:pt x="118851" y="979974"/>
                    </a:lnTo>
                    <a:lnTo>
                      <a:pt x="148282" y="1017069"/>
                    </a:lnTo>
                    <a:lnTo>
                      <a:pt x="180424" y="1051771"/>
                    </a:lnTo>
                    <a:lnTo>
                      <a:pt x="215118" y="1083921"/>
                    </a:lnTo>
                    <a:lnTo>
                      <a:pt x="252206" y="1113359"/>
                    </a:lnTo>
                    <a:lnTo>
                      <a:pt x="291529" y="1139929"/>
                    </a:lnTo>
                    <a:lnTo>
                      <a:pt x="332929" y="1163470"/>
                    </a:lnTo>
                    <a:lnTo>
                      <a:pt x="376248" y="1183824"/>
                    </a:lnTo>
                    <a:lnTo>
                      <a:pt x="421327" y="1200834"/>
                    </a:lnTo>
                    <a:lnTo>
                      <a:pt x="468007" y="1214339"/>
                    </a:lnTo>
                    <a:lnTo>
                      <a:pt x="516131" y="1224183"/>
                    </a:lnTo>
                    <a:lnTo>
                      <a:pt x="565539" y="1230205"/>
                    </a:lnTo>
                    <a:lnTo>
                      <a:pt x="616074" y="1232247"/>
                    </a:lnTo>
                    <a:lnTo>
                      <a:pt x="666623" y="1230205"/>
                    </a:lnTo>
                    <a:lnTo>
                      <a:pt x="716045" y="1224183"/>
                    </a:lnTo>
                    <a:lnTo>
                      <a:pt x="764180" y="1214339"/>
                    </a:lnTo>
                    <a:lnTo>
                      <a:pt x="810871" y="1200834"/>
                    </a:lnTo>
                    <a:lnTo>
                      <a:pt x="855959" y="1183824"/>
                    </a:lnTo>
                    <a:lnTo>
                      <a:pt x="899285" y="1163470"/>
                    </a:lnTo>
                    <a:lnTo>
                      <a:pt x="940692" y="1139929"/>
                    </a:lnTo>
                    <a:lnTo>
                      <a:pt x="980022" y="1113359"/>
                    </a:lnTo>
                    <a:lnTo>
                      <a:pt x="1017114" y="1083921"/>
                    </a:lnTo>
                    <a:lnTo>
                      <a:pt x="1051813" y="1051771"/>
                    </a:lnTo>
                    <a:lnTo>
                      <a:pt x="1083958" y="1017069"/>
                    </a:lnTo>
                    <a:lnTo>
                      <a:pt x="1113392" y="979974"/>
                    </a:lnTo>
                    <a:lnTo>
                      <a:pt x="1139956" y="940644"/>
                    </a:lnTo>
                    <a:lnTo>
                      <a:pt x="1163492" y="899237"/>
                    </a:lnTo>
                    <a:lnTo>
                      <a:pt x="1183842" y="855912"/>
                    </a:lnTo>
                    <a:lnTo>
                      <a:pt x="1200846" y="810828"/>
                    </a:lnTo>
                    <a:lnTo>
                      <a:pt x="1214348" y="764143"/>
                    </a:lnTo>
                    <a:lnTo>
                      <a:pt x="1224188" y="716017"/>
                    </a:lnTo>
                    <a:lnTo>
                      <a:pt x="1230208" y="666607"/>
                    </a:lnTo>
                    <a:lnTo>
                      <a:pt x="1232250" y="616071"/>
                    </a:lnTo>
                    <a:lnTo>
                      <a:pt x="1230208" y="565537"/>
                    </a:lnTo>
                    <a:lnTo>
                      <a:pt x="1224188" y="516128"/>
                    </a:lnTo>
                    <a:lnTo>
                      <a:pt x="1214348" y="468005"/>
                    </a:lnTo>
                    <a:lnTo>
                      <a:pt x="1200846" y="421325"/>
                    </a:lnTo>
                    <a:lnTo>
                      <a:pt x="1183842" y="376246"/>
                    </a:lnTo>
                    <a:lnTo>
                      <a:pt x="1163492" y="332927"/>
                    </a:lnTo>
                    <a:lnTo>
                      <a:pt x="1139956" y="291527"/>
                    </a:lnTo>
                    <a:lnTo>
                      <a:pt x="1113392" y="252204"/>
                    </a:lnTo>
                    <a:lnTo>
                      <a:pt x="1083958" y="215117"/>
                    </a:lnTo>
                    <a:lnTo>
                      <a:pt x="1051813" y="180423"/>
                    </a:lnTo>
                    <a:lnTo>
                      <a:pt x="1017114" y="148281"/>
                    </a:lnTo>
                    <a:lnTo>
                      <a:pt x="980022" y="118850"/>
                    </a:lnTo>
                    <a:lnTo>
                      <a:pt x="940692" y="92289"/>
                    </a:lnTo>
                    <a:lnTo>
                      <a:pt x="899285" y="68754"/>
                    </a:lnTo>
                    <a:lnTo>
                      <a:pt x="855959" y="48406"/>
                    </a:lnTo>
                    <a:lnTo>
                      <a:pt x="810871" y="31402"/>
                    </a:lnTo>
                    <a:lnTo>
                      <a:pt x="764180" y="17901"/>
                    </a:lnTo>
                    <a:lnTo>
                      <a:pt x="716045" y="8061"/>
                    </a:lnTo>
                    <a:lnTo>
                      <a:pt x="666623" y="2041"/>
                    </a:lnTo>
                    <a:lnTo>
                      <a:pt x="616074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0" name="object 23">
                <a:extLst>
                  <a:ext uri="{FF2B5EF4-FFF2-40B4-BE49-F238E27FC236}">
                    <a16:creationId xmlns:a16="http://schemas.microsoft.com/office/drawing/2014/main" xmlns="" id="{B532B41F-290D-CC5D-67F2-D3D9CF1B40B2}"/>
                  </a:ext>
                </a:extLst>
              </p:cNvPr>
              <p:cNvSpPr/>
              <p:nvPr/>
            </p:nvSpPr>
            <p:spPr>
              <a:xfrm>
                <a:off x="236362" y="2951104"/>
                <a:ext cx="706611" cy="706611"/>
              </a:xfrm>
              <a:custGeom>
                <a:avLst/>
                <a:gdLst/>
                <a:ahLst/>
                <a:cxnLst/>
                <a:rect l="l" t="t" r="r" b="b"/>
                <a:pathLst>
                  <a:path w="1062354" h="1062355">
                    <a:moveTo>
                      <a:pt x="530974" y="0"/>
                    </a:moveTo>
                    <a:lnTo>
                      <a:pt x="487425" y="1760"/>
                    </a:lnTo>
                    <a:lnTo>
                      <a:pt x="444846" y="6952"/>
                    </a:lnTo>
                    <a:lnTo>
                      <a:pt x="403374" y="15437"/>
                    </a:lnTo>
                    <a:lnTo>
                      <a:pt x="363144" y="27079"/>
                    </a:lnTo>
                    <a:lnTo>
                      <a:pt x="324293" y="41740"/>
                    </a:lnTo>
                    <a:lnTo>
                      <a:pt x="286959" y="59285"/>
                    </a:lnTo>
                    <a:lnTo>
                      <a:pt x="251278" y="79576"/>
                    </a:lnTo>
                    <a:lnTo>
                      <a:pt x="217386" y="102476"/>
                    </a:lnTo>
                    <a:lnTo>
                      <a:pt x="185420" y="127848"/>
                    </a:lnTo>
                    <a:lnTo>
                      <a:pt x="155517" y="155556"/>
                    </a:lnTo>
                    <a:lnTo>
                      <a:pt x="127814" y="185463"/>
                    </a:lnTo>
                    <a:lnTo>
                      <a:pt x="102446" y="217431"/>
                    </a:lnTo>
                    <a:lnTo>
                      <a:pt x="79551" y="251324"/>
                    </a:lnTo>
                    <a:lnTo>
                      <a:pt x="59265" y="287005"/>
                    </a:lnTo>
                    <a:lnTo>
                      <a:pt x="41726" y="324337"/>
                    </a:lnTo>
                    <a:lnTo>
                      <a:pt x="27069" y="363184"/>
                    </a:lnTo>
                    <a:lnTo>
                      <a:pt x="15431" y="403407"/>
                    </a:lnTo>
                    <a:lnTo>
                      <a:pt x="6949" y="444872"/>
                    </a:lnTo>
                    <a:lnTo>
                      <a:pt x="1760" y="487439"/>
                    </a:lnTo>
                    <a:lnTo>
                      <a:pt x="0" y="530974"/>
                    </a:lnTo>
                    <a:lnTo>
                      <a:pt x="1760" y="574522"/>
                    </a:lnTo>
                    <a:lnTo>
                      <a:pt x="6949" y="617101"/>
                    </a:lnTo>
                    <a:lnTo>
                      <a:pt x="15431" y="658573"/>
                    </a:lnTo>
                    <a:lnTo>
                      <a:pt x="27069" y="698803"/>
                    </a:lnTo>
                    <a:lnTo>
                      <a:pt x="41726" y="737653"/>
                    </a:lnTo>
                    <a:lnTo>
                      <a:pt x="59265" y="774987"/>
                    </a:lnTo>
                    <a:lnTo>
                      <a:pt x="79551" y="810668"/>
                    </a:lnTo>
                    <a:lnTo>
                      <a:pt x="102446" y="844560"/>
                    </a:lnTo>
                    <a:lnTo>
                      <a:pt x="127814" y="876525"/>
                    </a:lnTo>
                    <a:lnTo>
                      <a:pt x="155517" y="906428"/>
                    </a:lnTo>
                    <a:lnTo>
                      <a:pt x="185420" y="934132"/>
                    </a:lnTo>
                    <a:lnTo>
                      <a:pt x="217386" y="959499"/>
                    </a:lnTo>
                    <a:lnTo>
                      <a:pt x="251278" y="982394"/>
                    </a:lnTo>
                    <a:lnTo>
                      <a:pt x="286959" y="1002680"/>
                    </a:lnTo>
                    <a:lnTo>
                      <a:pt x="324293" y="1020219"/>
                    </a:lnTo>
                    <a:lnTo>
                      <a:pt x="363144" y="1034876"/>
                    </a:lnTo>
                    <a:lnTo>
                      <a:pt x="403374" y="1046514"/>
                    </a:lnTo>
                    <a:lnTo>
                      <a:pt x="444846" y="1054996"/>
                    </a:lnTo>
                    <a:lnTo>
                      <a:pt x="487425" y="1060185"/>
                    </a:lnTo>
                    <a:lnTo>
                      <a:pt x="530974" y="1061946"/>
                    </a:lnTo>
                    <a:lnTo>
                      <a:pt x="574508" y="1060185"/>
                    </a:lnTo>
                    <a:lnTo>
                      <a:pt x="617075" y="1054996"/>
                    </a:lnTo>
                    <a:lnTo>
                      <a:pt x="658539" y="1046514"/>
                    </a:lnTo>
                    <a:lnTo>
                      <a:pt x="698763" y="1034876"/>
                    </a:lnTo>
                    <a:lnTo>
                      <a:pt x="737609" y="1020219"/>
                    </a:lnTo>
                    <a:lnTo>
                      <a:pt x="774941" y="1002680"/>
                    </a:lnTo>
                    <a:lnTo>
                      <a:pt x="810622" y="982394"/>
                    </a:lnTo>
                    <a:lnTo>
                      <a:pt x="844515" y="959499"/>
                    </a:lnTo>
                    <a:lnTo>
                      <a:pt x="876483" y="934132"/>
                    </a:lnTo>
                    <a:lnTo>
                      <a:pt x="906389" y="906428"/>
                    </a:lnTo>
                    <a:lnTo>
                      <a:pt x="934097" y="876525"/>
                    </a:lnTo>
                    <a:lnTo>
                      <a:pt x="959469" y="844560"/>
                    </a:lnTo>
                    <a:lnTo>
                      <a:pt x="982369" y="810668"/>
                    </a:lnTo>
                    <a:lnTo>
                      <a:pt x="1002660" y="774987"/>
                    </a:lnTo>
                    <a:lnTo>
                      <a:pt x="1020205" y="737653"/>
                    </a:lnTo>
                    <a:lnTo>
                      <a:pt x="1034866" y="698803"/>
                    </a:lnTo>
                    <a:lnTo>
                      <a:pt x="1046508" y="658573"/>
                    </a:lnTo>
                    <a:lnTo>
                      <a:pt x="1054993" y="617101"/>
                    </a:lnTo>
                    <a:lnTo>
                      <a:pt x="1060185" y="574522"/>
                    </a:lnTo>
                    <a:lnTo>
                      <a:pt x="1061946" y="530974"/>
                    </a:lnTo>
                    <a:lnTo>
                      <a:pt x="1060185" y="487439"/>
                    </a:lnTo>
                    <a:lnTo>
                      <a:pt x="1054993" y="444872"/>
                    </a:lnTo>
                    <a:lnTo>
                      <a:pt x="1046508" y="403407"/>
                    </a:lnTo>
                    <a:lnTo>
                      <a:pt x="1034866" y="363184"/>
                    </a:lnTo>
                    <a:lnTo>
                      <a:pt x="1020205" y="324337"/>
                    </a:lnTo>
                    <a:lnTo>
                      <a:pt x="1002660" y="287005"/>
                    </a:lnTo>
                    <a:lnTo>
                      <a:pt x="982369" y="251324"/>
                    </a:lnTo>
                    <a:lnTo>
                      <a:pt x="959469" y="217431"/>
                    </a:lnTo>
                    <a:lnTo>
                      <a:pt x="934097" y="185463"/>
                    </a:lnTo>
                    <a:lnTo>
                      <a:pt x="906389" y="155556"/>
                    </a:lnTo>
                    <a:lnTo>
                      <a:pt x="876483" y="127848"/>
                    </a:lnTo>
                    <a:lnTo>
                      <a:pt x="844515" y="102476"/>
                    </a:lnTo>
                    <a:lnTo>
                      <a:pt x="810622" y="79576"/>
                    </a:lnTo>
                    <a:lnTo>
                      <a:pt x="774941" y="59285"/>
                    </a:lnTo>
                    <a:lnTo>
                      <a:pt x="737609" y="41740"/>
                    </a:lnTo>
                    <a:lnTo>
                      <a:pt x="698763" y="27079"/>
                    </a:lnTo>
                    <a:lnTo>
                      <a:pt x="658539" y="15437"/>
                    </a:lnTo>
                    <a:lnTo>
                      <a:pt x="617075" y="6952"/>
                    </a:lnTo>
                    <a:lnTo>
                      <a:pt x="574508" y="1760"/>
                    </a:lnTo>
                    <a:lnTo>
                      <a:pt x="530974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1" name="object 24">
                <a:extLst>
                  <a:ext uri="{FF2B5EF4-FFF2-40B4-BE49-F238E27FC236}">
                    <a16:creationId xmlns:a16="http://schemas.microsoft.com/office/drawing/2014/main" xmlns="" id="{702BF330-1697-9A71-FC8B-BAFFF77E81ED}"/>
                  </a:ext>
                </a:extLst>
              </p:cNvPr>
              <p:cNvSpPr/>
              <p:nvPr/>
            </p:nvSpPr>
            <p:spPr>
              <a:xfrm>
                <a:off x="752808" y="3065701"/>
                <a:ext cx="1494778" cy="314289"/>
              </a:xfrm>
              <a:custGeom>
                <a:avLst/>
                <a:gdLst/>
                <a:ahLst/>
                <a:cxnLst/>
                <a:rect l="l" t="t" r="r" b="b"/>
                <a:pathLst>
                  <a:path w="1693545" h="386714">
                    <a:moveTo>
                      <a:pt x="1499857" y="0"/>
                    </a:moveTo>
                    <a:lnTo>
                      <a:pt x="193568" y="0"/>
                    </a:lnTo>
                    <a:lnTo>
                      <a:pt x="177719" y="643"/>
                    </a:lnTo>
                    <a:lnTo>
                      <a:pt x="132460" y="9886"/>
                    </a:lnTo>
                    <a:lnTo>
                      <a:pt x="91691" y="29047"/>
                    </a:lnTo>
                    <a:lnTo>
                      <a:pt x="56767" y="56767"/>
                    </a:lnTo>
                    <a:lnTo>
                      <a:pt x="29047" y="91691"/>
                    </a:lnTo>
                    <a:lnTo>
                      <a:pt x="9886" y="132461"/>
                    </a:lnTo>
                    <a:lnTo>
                      <a:pt x="643" y="177722"/>
                    </a:lnTo>
                    <a:lnTo>
                      <a:pt x="0" y="193572"/>
                    </a:lnTo>
                    <a:lnTo>
                      <a:pt x="643" y="209403"/>
                    </a:lnTo>
                    <a:lnTo>
                      <a:pt x="9886" y="254586"/>
                    </a:lnTo>
                    <a:lnTo>
                      <a:pt x="29047" y="295257"/>
                    </a:lnTo>
                    <a:lnTo>
                      <a:pt x="56767" y="330074"/>
                    </a:lnTo>
                    <a:lnTo>
                      <a:pt x="91691" y="357695"/>
                    </a:lnTo>
                    <a:lnTo>
                      <a:pt x="132460" y="376779"/>
                    </a:lnTo>
                    <a:lnTo>
                      <a:pt x="177719" y="385982"/>
                    </a:lnTo>
                    <a:lnTo>
                      <a:pt x="193568" y="386622"/>
                    </a:lnTo>
                    <a:lnTo>
                      <a:pt x="1499857" y="386622"/>
                    </a:lnTo>
                    <a:lnTo>
                      <a:pt x="1546311" y="381011"/>
                    </a:lnTo>
                    <a:lnTo>
                      <a:pt x="1588727" y="365072"/>
                    </a:lnTo>
                    <a:lnTo>
                      <a:pt x="1625750" y="340147"/>
                    </a:lnTo>
                    <a:lnTo>
                      <a:pt x="1656022" y="307579"/>
                    </a:lnTo>
                    <a:lnTo>
                      <a:pt x="1678186" y="268710"/>
                    </a:lnTo>
                    <a:lnTo>
                      <a:pt x="1690886" y="224882"/>
                    </a:lnTo>
                    <a:lnTo>
                      <a:pt x="1693425" y="193572"/>
                    </a:lnTo>
                    <a:lnTo>
                      <a:pt x="1692782" y="177722"/>
                    </a:lnTo>
                    <a:lnTo>
                      <a:pt x="1683538" y="132461"/>
                    </a:lnTo>
                    <a:lnTo>
                      <a:pt x="1664378" y="91691"/>
                    </a:lnTo>
                    <a:lnTo>
                      <a:pt x="1636658" y="56767"/>
                    </a:lnTo>
                    <a:lnTo>
                      <a:pt x="1601735" y="29047"/>
                    </a:lnTo>
                    <a:lnTo>
                      <a:pt x="1560965" y="9886"/>
                    </a:lnTo>
                    <a:lnTo>
                      <a:pt x="1515706" y="643"/>
                    </a:lnTo>
                    <a:lnTo>
                      <a:pt x="1499857" y="0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2" name="object 25">
                <a:extLst>
                  <a:ext uri="{FF2B5EF4-FFF2-40B4-BE49-F238E27FC236}">
                    <a16:creationId xmlns:a16="http://schemas.microsoft.com/office/drawing/2014/main" xmlns="" id="{056801DF-4B40-9BF4-6555-255B3324B41E}"/>
                  </a:ext>
                </a:extLst>
              </p:cNvPr>
              <p:cNvSpPr/>
              <p:nvPr/>
            </p:nvSpPr>
            <p:spPr>
              <a:xfrm>
                <a:off x="822960" y="3406615"/>
                <a:ext cx="1424626" cy="267355"/>
              </a:xfrm>
              <a:custGeom>
                <a:avLst/>
                <a:gdLst/>
                <a:ahLst/>
                <a:cxnLst/>
                <a:rect l="l" t="t" r="r" b="b"/>
                <a:pathLst>
                  <a:path w="2141854" h="401955">
                    <a:moveTo>
                      <a:pt x="9928" y="369456"/>
                    </a:moveTo>
                    <a:lnTo>
                      <a:pt x="5792" y="369456"/>
                    </a:lnTo>
                    <a:lnTo>
                      <a:pt x="2894" y="371113"/>
                    </a:lnTo>
                    <a:lnTo>
                      <a:pt x="1656" y="374213"/>
                    </a:lnTo>
                    <a:lnTo>
                      <a:pt x="0" y="377935"/>
                    </a:lnTo>
                    <a:lnTo>
                      <a:pt x="41547" y="396607"/>
                    </a:lnTo>
                    <a:lnTo>
                      <a:pt x="79502" y="401753"/>
                    </a:lnTo>
                    <a:lnTo>
                      <a:pt x="1940352" y="401925"/>
                    </a:lnTo>
                    <a:lnTo>
                      <a:pt x="1956816" y="401258"/>
                    </a:lnTo>
                    <a:lnTo>
                      <a:pt x="1972917" y="399290"/>
                    </a:lnTo>
                    <a:lnTo>
                      <a:pt x="1988603" y="396073"/>
                    </a:lnTo>
                    <a:lnTo>
                      <a:pt x="2003823" y="391661"/>
                    </a:lnTo>
                    <a:lnTo>
                      <a:pt x="2018528" y="386102"/>
                    </a:lnTo>
                    <a:lnTo>
                      <a:pt x="88098" y="386102"/>
                    </a:lnTo>
                    <a:lnTo>
                      <a:pt x="75200" y="385680"/>
                    </a:lnTo>
                    <a:lnTo>
                      <a:pt x="37516" y="379295"/>
                    </a:lnTo>
                    <a:lnTo>
                      <a:pt x="10961" y="369662"/>
                    </a:lnTo>
                    <a:lnTo>
                      <a:pt x="9928" y="369456"/>
                    </a:lnTo>
                    <a:close/>
                  </a:path>
                  <a:path w="2141854" h="401955">
                    <a:moveTo>
                      <a:pt x="1940352" y="0"/>
                    </a:moveTo>
                    <a:lnTo>
                      <a:pt x="867963" y="0"/>
                    </a:lnTo>
                    <a:lnTo>
                      <a:pt x="864655" y="3204"/>
                    </a:lnTo>
                    <a:lnTo>
                      <a:pt x="864655" y="11891"/>
                    </a:lnTo>
                    <a:lnTo>
                      <a:pt x="867963" y="15303"/>
                    </a:lnTo>
                    <a:lnTo>
                      <a:pt x="1940352" y="15303"/>
                    </a:lnTo>
                    <a:lnTo>
                      <a:pt x="1955584" y="15918"/>
                    </a:lnTo>
                    <a:lnTo>
                      <a:pt x="1999044" y="24759"/>
                    </a:lnTo>
                    <a:lnTo>
                      <a:pt x="2038152" y="43095"/>
                    </a:lnTo>
                    <a:lnTo>
                      <a:pt x="2071622" y="69640"/>
                    </a:lnTo>
                    <a:lnTo>
                      <a:pt x="2098169" y="103110"/>
                    </a:lnTo>
                    <a:lnTo>
                      <a:pt x="2116505" y="142218"/>
                    </a:lnTo>
                    <a:lnTo>
                      <a:pt x="2125347" y="185680"/>
                    </a:lnTo>
                    <a:lnTo>
                      <a:pt x="2125962" y="200912"/>
                    </a:lnTo>
                    <a:lnTo>
                      <a:pt x="2125347" y="216085"/>
                    </a:lnTo>
                    <a:lnTo>
                      <a:pt x="2116505" y="259401"/>
                    </a:lnTo>
                    <a:lnTo>
                      <a:pt x="2098169" y="298410"/>
                    </a:lnTo>
                    <a:lnTo>
                      <a:pt x="2071622" y="331817"/>
                    </a:lnTo>
                    <a:lnTo>
                      <a:pt x="2038152" y="358329"/>
                    </a:lnTo>
                    <a:lnTo>
                      <a:pt x="1999044" y="376650"/>
                    </a:lnTo>
                    <a:lnTo>
                      <a:pt x="1955584" y="385488"/>
                    </a:lnTo>
                    <a:lnTo>
                      <a:pt x="1940352" y="386102"/>
                    </a:lnTo>
                    <a:lnTo>
                      <a:pt x="2018528" y="386102"/>
                    </a:lnTo>
                    <a:lnTo>
                      <a:pt x="2058995" y="363091"/>
                    </a:lnTo>
                    <a:lnTo>
                      <a:pt x="2092921" y="331659"/>
                    </a:lnTo>
                    <a:lnTo>
                      <a:pt x="2118897" y="293213"/>
                    </a:lnTo>
                    <a:lnTo>
                      <a:pt x="2135514" y="249162"/>
                    </a:lnTo>
                    <a:lnTo>
                      <a:pt x="2141366" y="200912"/>
                    </a:lnTo>
                    <a:lnTo>
                      <a:pt x="2140698" y="184449"/>
                    </a:lnTo>
                    <a:lnTo>
                      <a:pt x="2131101" y="137450"/>
                    </a:lnTo>
                    <a:lnTo>
                      <a:pt x="2111209" y="95128"/>
                    </a:lnTo>
                    <a:lnTo>
                      <a:pt x="2082427" y="58886"/>
                    </a:lnTo>
                    <a:lnTo>
                      <a:pt x="2046162" y="30127"/>
                    </a:lnTo>
                    <a:lnTo>
                      <a:pt x="2003823" y="10253"/>
                    </a:lnTo>
                    <a:lnTo>
                      <a:pt x="1956816" y="666"/>
                    </a:lnTo>
                    <a:lnTo>
                      <a:pt x="1940352" y="0"/>
                    </a:lnTo>
                    <a:close/>
                  </a:path>
                </a:pathLst>
              </a:custGeom>
              <a:solidFill>
                <a:srgbClr val="6C8CC7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3" name="object 26">
                <a:extLst>
                  <a:ext uri="{FF2B5EF4-FFF2-40B4-BE49-F238E27FC236}">
                    <a16:creationId xmlns:a16="http://schemas.microsoft.com/office/drawing/2014/main" xmlns="" id="{A9E9DF40-ED9E-C4D1-14A7-D055C821E8A4}"/>
                  </a:ext>
                </a:extLst>
              </p:cNvPr>
              <p:cNvSpPr/>
              <p:nvPr/>
            </p:nvSpPr>
            <p:spPr>
              <a:xfrm>
                <a:off x="299689" y="3014490"/>
                <a:ext cx="579480" cy="579903"/>
              </a:xfrm>
              <a:custGeom>
                <a:avLst/>
                <a:gdLst/>
                <a:ahLst/>
                <a:cxnLst/>
                <a:rect l="l" t="t" r="r" b="b"/>
                <a:pathLst>
                  <a:path w="871220" h="871855">
                    <a:moveTo>
                      <a:pt x="435672" y="0"/>
                    </a:moveTo>
                    <a:lnTo>
                      <a:pt x="364973" y="5711"/>
                    </a:lnTo>
                    <a:lnTo>
                      <a:pt x="297918" y="22242"/>
                    </a:lnTo>
                    <a:lnTo>
                      <a:pt x="235400" y="48691"/>
                    </a:lnTo>
                    <a:lnTo>
                      <a:pt x="178315" y="84154"/>
                    </a:lnTo>
                    <a:lnTo>
                      <a:pt x="127558" y="127729"/>
                    </a:lnTo>
                    <a:lnTo>
                      <a:pt x="84023" y="178513"/>
                    </a:lnTo>
                    <a:lnTo>
                      <a:pt x="48605" y="235602"/>
                    </a:lnTo>
                    <a:lnTo>
                      <a:pt x="22198" y="298094"/>
                    </a:lnTo>
                    <a:lnTo>
                      <a:pt x="5698" y="365086"/>
                    </a:lnTo>
                    <a:lnTo>
                      <a:pt x="0" y="435676"/>
                    </a:lnTo>
                    <a:lnTo>
                      <a:pt x="1443" y="471379"/>
                    </a:lnTo>
                    <a:lnTo>
                      <a:pt x="12654" y="540304"/>
                    </a:lnTo>
                    <a:lnTo>
                      <a:pt x="34219" y="605171"/>
                    </a:lnTo>
                    <a:lnTo>
                      <a:pt x="65243" y="665077"/>
                    </a:lnTo>
                    <a:lnTo>
                      <a:pt x="104832" y="719122"/>
                    </a:lnTo>
                    <a:lnTo>
                      <a:pt x="152090" y="766406"/>
                    </a:lnTo>
                    <a:lnTo>
                      <a:pt x="206123" y="806027"/>
                    </a:lnTo>
                    <a:lnTo>
                      <a:pt x="266036" y="837084"/>
                    </a:lnTo>
                    <a:lnTo>
                      <a:pt x="330934" y="858677"/>
                    </a:lnTo>
                    <a:lnTo>
                      <a:pt x="399923" y="869906"/>
                    </a:lnTo>
                    <a:lnTo>
                      <a:pt x="435672" y="871352"/>
                    </a:lnTo>
                    <a:lnTo>
                      <a:pt x="471373" y="869906"/>
                    </a:lnTo>
                    <a:lnTo>
                      <a:pt x="540281" y="858677"/>
                    </a:lnTo>
                    <a:lnTo>
                      <a:pt x="605116" y="837084"/>
                    </a:lnTo>
                    <a:lnTo>
                      <a:pt x="664980" y="806027"/>
                    </a:lnTo>
                    <a:lnTo>
                      <a:pt x="718977" y="766406"/>
                    </a:lnTo>
                    <a:lnTo>
                      <a:pt x="766210" y="719122"/>
                    </a:lnTo>
                    <a:lnTo>
                      <a:pt x="805782" y="665077"/>
                    </a:lnTo>
                    <a:lnTo>
                      <a:pt x="836798" y="605171"/>
                    </a:lnTo>
                    <a:lnTo>
                      <a:pt x="858359" y="540304"/>
                    </a:lnTo>
                    <a:lnTo>
                      <a:pt x="869569" y="471379"/>
                    </a:lnTo>
                    <a:lnTo>
                      <a:pt x="871012" y="435676"/>
                    </a:lnTo>
                    <a:lnTo>
                      <a:pt x="869569" y="399988"/>
                    </a:lnTo>
                    <a:lnTo>
                      <a:pt x="858359" y="331084"/>
                    </a:lnTo>
                    <a:lnTo>
                      <a:pt x="836798" y="266229"/>
                    </a:lnTo>
                    <a:lnTo>
                      <a:pt x="805782" y="206326"/>
                    </a:lnTo>
                    <a:lnTo>
                      <a:pt x="766210" y="152276"/>
                    </a:lnTo>
                    <a:lnTo>
                      <a:pt x="718977" y="104984"/>
                    </a:lnTo>
                    <a:lnTo>
                      <a:pt x="664980" y="65352"/>
                    </a:lnTo>
                    <a:lnTo>
                      <a:pt x="605116" y="34283"/>
                    </a:lnTo>
                    <a:lnTo>
                      <a:pt x="540281" y="12680"/>
                    </a:lnTo>
                    <a:lnTo>
                      <a:pt x="471373" y="1446"/>
                    </a:lnTo>
                    <a:lnTo>
                      <a:pt x="435672" y="0"/>
                    </a:lnTo>
                    <a:close/>
                  </a:path>
                </a:pathLst>
              </a:custGeom>
              <a:solidFill>
                <a:srgbClr val="FEFBF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4" name="object 27">
                <a:extLst>
                  <a:ext uri="{FF2B5EF4-FFF2-40B4-BE49-F238E27FC236}">
                    <a16:creationId xmlns:a16="http://schemas.microsoft.com/office/drawing/2014/main" xmlns="" id="{29BFB8AB-119D-43AA-D133-3E70FE457278}"/>
                  </a:ext>
                </a:extLst>
              </p:cNvPr>
              <p:cNvSpPr/>
              <p:nvPr/>
            </p:nvSpPr>
            <p:spPr>
              <a:xfrm>
                <a:off x="274995" y="2989909"/>
                <a:ext cx="628897" cy="628897"/>
              </a:xfrm>
              <a:custGeom>
                <a:avLst/>
                <a:gdLst/>
                <a:ahLst/>
                <a:cxnLst/>
                <a:rect l="l" t="t" r="r" b="b"/>
                <a:pathLst>
                  <a:path w="945514" h="945514">
                    <a:moveTo>
                      <a:pt x="472633" y="0"/>
                    </a:moveTo>
                    <a:lnTo>
                      <a:pt x="433869" y="1566"/>
                    </a:lnTo>
                    <a:lnTo>
                      <a:pt x="395969" y="6185"/>
                    </a:lnTo>
                    <a:lnTo>
                      <a:pt x="323244" y="24095"/>
                    </a:lnTo>
                    <a:lnTo>
                      <a:pt x="255430" y="52754"/>
                    </a:lnTo>
                    <a:lnTo>
                      <a:pt x="193502" y="91190"/>
                    </a:lnTo>
                    <a:lnTo>
                      <a:pt x="138430" y="138430"/>
                    </a:lnTo>
                    <a:lnTo>
                      <a:pt x="91190" y="193502"/>
                    </a:lnTo>
                    <a:lnTo>
                      <a:pt x="52754" y="255430"/>
                    </a:lnTo>
                    <a:lnTo>
                      <a:pt x="24095" y="323244"/>
                    </a:lnTo>
                    <a:lnTo>
                      <a:pt x="6185" y="395969"/>
                    </a:lnTo>
                    <a:lnTo>
                      <a:pt x="1566" y="433869"/>
                    </a:lnTo>
                    <a:lnTo>
                      <a:pt x="0" y="472633"/>
                    </a:lnTo>
                    <a:lnTo>
                      <a:pt x="1566" y="511396"/>
                    </a:lnTo>
                    <a:lnTo>
                      <a:pt x="6185" y="549297"/>
                    </a:lnTo>
                    <a:lnTo>
                      <a:pt x="24095" y="622023"/>
                    </a:lnTo>
                    <a:lnTo>
                      <a:pt x="52754" y="689837"/>
                    </a:lnTo>
                    <a:lnTo>
                      <a:pt x="91190" y="751767"/>
                    </a:lnTo>
                    <a:lnTo>
                      <a:pt x="138430" y="806838"/>
                    </a:lnTo>
                    <a:lnTo>
                      <a:pt x="193502" y="854078"/>
                    </a:lnTo>
                    <a:lnTo>
                      <a:pt x="255430" y="892515"/>
                    </a:lnTo>
                    <a:lnTo>
                      <a:pt x="323244" y="921174"/>
                    </a:lnTo>
                    <a:lnTo>
                      <a:pt x="395969" y="939083"/>
                    </a:lnTo>
                    <a:lnTo>
                      <a:pt x="433869" y="943703"/>
                    </a:lnTo>
                    <a:lnTo>
                      <a:pt x="472633" y="945269"/>
                    </a:lnTo>
                    <a:lnTo>
                      <a:pt x="511397" y="943703"/>
                    </a:lnTo>
                    <a:lnTo>
                      <a:pt x="549297" y="939083"/>
                    </a:lnTo>
                    <a:lnTo>
                      <a:pt x="622024" y="921174"/>
                    </a:lnTo>
                    <a:lnTo>
                      <a:pt x="657218" y="907840"/>
                    </a:lnTo>
                    <a:lnTo>
                      <a:pt x="472633" y="907840"/>
                    </a:lnTo>
                    <a:lnTo>
                      <a:pt x="436939" y="906397"/>
                    </a:lnTo>
                    <a:lnTo>
                      <a:pt x="368047" y="895192"/>
                    </a:lnTo>
                    <a:lnTo>
                      <a:pt x="303230" y="873639"/>
                    </a:lnTo>
                    <a:lnTo>
                      <a:pt x="243384" y="842636"/>
                    </a:lnTo>
                    <a:lnTo>
                      <a:pt x="189405" y="803078"/>
                    </a:lnTo>
                    <a:lnTo>
                      <a:pt x="142188" y="755861"/>
                    </a:lnTo>
                    <a:lnTo>
                      <a:pt x="102629" y="701881"/>
                    </a:lnTo>
                    <a:lnTo>
                      <a:pt x="71626" y="642035"/>
                    </a:lnTo>
                    <a:lnTo>
                      <a:pt x="50073" y="577218"/>
                    </a:lnTo>
                    <a:lnTo>
                      <a:pt x="38868" y="508326"/>
                    </a:lnTo>
                    <a:lnTo>
                      <a:pt x="37425" y="472633"/>
                    </a:lnTo>
                    <a:lnTo>
                      <a:pt x="38868" y="436939"/>
                    </a:lnTo>
                    <a:lnTo>
                      <a:pt x="50073" y="368047"/>
                    </a:lnTo>
                    <a:lnTo>
                      <a:pt x="71626" y="303230"/>
                    </a:lnTo>
                    <a:lnTo>
                      <a:pt x="102629" y="243384"/>
                    </a:lnTo>
                    <a:lnTo>
                      <a:pt x="142188" y="189405"/>
                    </a:lnTo>
                    <a:lnTo>
                      <a:pt x="189405" y="142188"/>
                    </a:lnTo>
                    <a:lnTo>
                      <a:pt x="243384" y="102629"/>
                    </a:lnTo>
                    <a:lnTo>
                      <a:pt x="303230" y="71626"/>
                    </a:lnTo>
                    <a:lnTo>
                      <a:pt x="368047" y="50073"/>
                    </a:lnTo>
                    <a:lnTo>
                      <a:pt x="436939" y="38868"/>
                    </a:lnTo>
                    <a:lnTo>
                      <a:pt x="472633" y="37425"/>
                    </a:lnTo>
                    <a:lnTo>
                      <a:pt x="657210" y="37425"/>
                    </a:lnTo>
                    <a:lnTo>
                      <a:pt x="656605" y="37141"/>
                    </a:lnTo>
                    <a:lnTo>
                      <a:pt x="622024" y="24095"/>
                    </a:lnTo>
                    <a:lnTo>
                      <a:pt x="586214" y="13735"/>
                    </a:lnTo>
                    <a:lnTo>
                      <a:pt x="549297" y="6185"/>
                    </a:lnTo>
                    <a:lnTo>
                      <a:pt x="511397" y="1566"/>
                    </a:lnTo>
                    <a:lnTo>
                      <a:pt x="472633" y="0"/>
                    </a:lnTo>
                    <a:close/>
                  </a:path>
                  <a:path w="945514" h="945514">
                    <a:moveTo>
                      <a:pt x="657210" y="37425"/>
                    </a:moveTo>
                    <a:lnTo>
                      <a:pt x="472633" y="37425"/>
                    </a:lnTo>
                    <a:lnTo>
                      <a:pt x="508326" y="38868"/>
                    </a:lnTo>
                    <a:lnTo>
                      <a:pt x="543225" y="43121"/>
                    </a:lnTo>
                    <a:lnTo>
                      <a:pt x="610191" y="59612"/>
                    </a:lnTo>
                    <a:lnTo>
                      <a:pt x="672635" y="86002"/>
                    </a:lnTo>
                    <a:lnTo>
                      <a:pt x="729660" y="121395"/>
                    </a:lnTo>
                    <a:lnTo>
                      <a:pt x="780370" y="164895"/>
                    </a:lnTo>
                    <a:lnTo>
                      <a:pt x="823870" y="215605"/>
                    </a:lnTo>
                    <a:lnTo>
                      <a:pt x="859263" y="272630"/>
                    </a:lnTo>
                    <a:lnTo>
                      <a:pt x="885653" y="335074"/>
                    </a:lnTo>
                    <a:lnTo>
                      <a:pt x="902144" y="402040"/>
                    </a:lnTo>
                    <a:lnTo>
                      <a:pt x="907840" y="472633"/>
                    </a:lnTo>
                    <a:lnTo>
                      <a:pt x="906397" y="508326"/>
                    </a:lnTo>
                    <a:lnTo>
                      <a:pt x="895192" y="577218"/>
                    </a:lnTo>
                    <a:lnTo>
                      <a:pt x="873639" y="642035"/>
                    </a:lnTo>
                    <a:lnTo>
                      <a:pt x="842636" y="701881"/>
                    </a:lnTo>
                    <a:lnTo>
                      <a:pt x="803078" y="755861"/>
                    </a:lnTo>
                    <a:lnTo>
                      <a:pt x="755861" y="803078"/>
                    </a:lnTo>
                    <a:lnTo>
                      <a:pt x="701881" y="842636"/>
                    </a:lnTo>
                    <a:lnTo>
                      <a:pt x="642035" y="873639"/>
                    </a:lnTo>
                    <a:lnTo>
                      <a:pt x="577218" y="895192"/>
                    </a:lnTo>
                    <a:lnTo>
                      <a:pt x="508326" y="906397"/>
                    </a:lnTo>
                    <a:lnTo>
                      <a:pt x="472633" y="907840"/>
                    </a:lnTo>
                    <a:lnTo>
                      <a:pt x="657218" y="907840"/>
                    </a:lnTo>
                    <a:lnTo>
                      <a:pt x="721599" y="874458"/>
                    </a:lnTo>
                    <a:lnTo>
                      <a:pt x="780221" y="831498"/>
                    </a:lnTo>
                    <a:lnTo>
                      <a:pt x="831498" y="780220"/>
                    </a:lnTo>
                    <a:lnTo>
                      <a:pt x="874458" y="721598"/>
                    </a:lnTo>
                    <a:lnTo>
                      <a:pt x="908128" y="656605"/>
                    </a:lnTo>
                    <a:lnTo>
                      <a:pt x="931533" y="586213"/>
                    </a:lnTo>
                    <a:lnTo>
                      <a:pt x="943703" y="511396"/>
                    </a:lnTo>
                    <a:lnTo>
                      <a:pt x="945269" y="472633"/>
                    </a:lnTo>
                    <a:lnTo>
                      <a:pt x="943703" y="433869"/>
                    </a:lnTo>
                    <a:lnTo>
                      <a:pt x="939083" y="395969"/>
                    </a:lnTo>
                    <a:lnTo>
                      <a:pt x="921174" y="323244"/>
                    </a:lnTo>
                    <a:lnTo>
                      <a:pt x="892515" y="255430"/>
                    </a:lnTo>
                    <a:lnTo>
                      <a:pt x="854079" y="193502"/>
                    </a:lnTo>
                    <a:lnTo>
                      <a:pt x="806838" y="138430"/>
                    </a:lnTo>
                    <a:lnTo>
                      <a:pt x="751767" y="91190"/>
                    </a:lnTo>
                    <a:lnTo>
                      <a:pt x="689838" y="52754"/>
                    </a:lnTo>
                    <a:lnTo>
                      <a:pt x="657210" y="37425"/>
                    </a:lnTo>
                    <a:close/>
                  </a:path>
                </a:pathLst>
              </a:custGeom>
              <a:solidFill>
                <a:srgbClr val="0095D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5" name="object 29">
                <a:extLst>
                  <a:ext uri="{FF2B5EF4-FFF2-40B4-BE49-F238E27FC236}">
                    <a16:creationId xmlns:a16="http://schemas.microsoft.com/office/drawing/2014/main" xmlns="" id="{29D48386-754A-DA2D-1AA5-3C176C5C63BC}"/>
                  </a:ext>
                </a:extLst>
              </p:cNvPr>
              <p:cNvSpPr txBox="1"/>
              <p:nvPr/>
            </p:nvSpPr>
            <p:spPr>
              <a:xfrm>
                <a:off x="988815" y="3099734"/>
                <a:ext cx="1169264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Ali TÜRK</a:t>
                </a:r>
              </a:p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FFFFFF"/>
                    </a:solidFill>
                    <a:latin typeface="Tahoma"/>
                    <a:cs typeface="Tahoma"/>
                  </a:rPr>
                  <a:t>(Bilgisayar İşletmeni)</a:t>
                </a:r>
                <a:endParaRPr lang="tr-TR" sz="800" b="1" dirty="0">
                  <a:solidFill>
                    <a:srgbClr val="FFFFFF"/>
                  </a:solidFill>
                  <a:latin typeface="Tahoma"/>
                  <a:cs typeface="Tahoma"/>
                </a:endParaRPr>
              </a:p>
            </p:txBody>
          </p:sp>
          <p:sp>
            <p:nvSpPr>
              <p:cNvPr id="416" name="object 33">
                <a:extLst>
                  <a:ext uri="{FF2B5EF4-FFF2-40B4-BE49-F238E27FC236}">
                    <a16:creationId xmlns:a16="http://schemas.microsoft.com/office/drawing/2014/main" xmlns="" id="{C4414DA8-3BE8-E953-1ECC-574E36DB347D}"/>
                  </a:ext>
                </a:extLst>
              </p:cNvPr>
              <p:cNvSpPr txBox="1"/>
              <p:nvPr/>
            </p:nvSpPr>
            <p:spPr>
              <a:xfrm>
                <a:off x="981606" y="3478736"/>
                <a:ext cx="1265980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tr-TR" sz="800" b="1" dirty="0" smtClean="0">
                    <a:solidFill>
                      <a:srgbClr val="231F20"/>
                    </a:solidFill>
                    <a:latin typeface="Tahoma"/>
                    <a:cs typeface="Tahoma"/>
                  </a:rPr>
                  <a:t>Mali İşler</a:t>
                </a:r>
                <a:endParaRPr sz="800" dirty="0">
                  <a:latin typeface="Tahoma"/>
                  <a:cs typeface="Tahoma"/>
                </a:endParaRPr>
              </a:p>
            </p:txBody>
          </p:sp>
        </p:grpSp>
        <p:grpSp>
          <p:nvGrpSpPr>
            <p:cNvPr id="402" name="Grup 401">
              <a:extLst>
                <a:ext uri="{FF2B5EF4-FFF2-40B4-BE49-F238E27FC236}">
                  <a16:creationId xmlns:a16="http://schemas.microsoft.com/office/drawing/2014/main" xmlns="" id="{724ED0B3-9EA6-B0A9-7330-EDA611E90DEF}"/>
                </a:ext>
              </a:extLst>
            </p:cNvPr>
            <p:cNvGrpSpPr/>
            <p:nvPr/>
          </p:nvGrpSpPr>
          <p:grpSpPr>
            <a:xfrm>
              <a:off x="822960" y="3725107"/>
              <a:ext cx="1066732" cy="182389"/>
              <a:chOff x="880358" y="3716894"/>
              <a:chExt cx="1066732" cy="182389"/>
            </a:xfrm>
          </p:grpSpPr>
          <p:sp>
            <p:nvSpPr>
              <p:cNvPr id="404" name="object 37">
                <a:extLst>
                  <a:ext uri="{FF2B5EF4-FFF2-40B4-BE49-F238E27FC236}">
                    <a16:creationId xmlns:a16="http://schemas.microsoft.com/office/drawing/2014/main" xmlns="" id="{21C6B416-5782-353F-95D4-7C8EE0A096A9}"/>
                  </a:ext>
                </a:extLst>
              </p:cNvPr>
              <p:cNvSpPr txBox="1"/>
              <p:nvPr/>
            </p:nvSpPr>
            <p:spPr>
              <a:xfrm>
                <a:off x="880358" y="3760204"/>
                <a:ext cx="1066732" cy="7223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20320">
                  <a:lnSpc>
                    <a:spcPts val="785"/>
                  </a:lnSpc>
                </a:pPr>
                <a:r>
                  <a:rPr sz="700" b="1" spc="-5" dirty="0" err="1">
                    <a:latin typeface="Tahoma"/>
                    <a:cs typeface="Tahoma"/>
                  </a:rPr>
                  <a:t>Dahili</a:t>
                </a:r>
                <a:r>
                  <a:rPr lang="tr-TR" sz="700" b="1" dirty="0">
                    <a:latin typeface="Tahoma"/>
                    <a:cs typeface="Tahoma"/>
                  </a:rPr>
                  <a:t>        </a:t>
                </a:r>
                <a:r>
                  <a:rPr lang="tr-TR" sz="1000" b="1" spc="-10" dirty="0" smtClean="0">
                    <a:latin typeface="Tahoma"/>
                    <a:cs typeface="Tahoma"/>
                  </a:rPr>
                  <a:t>2103</a:t>
                </a:r>
                <a:endParaRPr sz="1000" b="1" dirty="0">
                  <a:latin typeface="Tahoma"/>
                  <a:cs typeface="Tahoma"/>
                </a:endParaRPr>
              </a:p>
            </p:txBody>
          </p:sp>
          <p:grpSp>
            <p:nvGrpSpPr>
              <p:cNvPr id="405" name="Grup 404">
                <a:extLst>
                  <a:ext uri="{FF2B5EF4-FFF2-40B4-BE49-F238E27FC236}">
                    <a16:creationId xmlns:a16="http://schemas.microsoft.com/office/drawing/2014/main" xmlns="" id="{5BC199AD-97D5-0105-5A7E-E38E4CCCDB61}"/>
                  </a:ext>
                </a:extLst>
              </p:cNvPr>
              <p:cNvGrpSpPr/>
              <p:nvPr/>
            </p:nvGrpSpPr>
            <p:grpSpPr>
              <a:xfrm>
                <a:off x="1135462" y="3716894"/>
                <a:ext cx="180565" cy="182389"/>
                <a:chOff x="1687856" y="4708877"/>
                <a:chExt cx="180565" cy="182389"/>
              </a:xfrm>
            </p:grpSpPr>
            <p:sp>
              <p:nvSpPr>
                <p:cNvPr id="406" name="object 38">
                  <a:extLst>
                    <a:ext uri="{FF2B5EF4-FFF2-40B4-BE49-F238E27FC236}">
                      <a16:creationId xmlns:a16="http://schemas.microsoft.com/office/drawing/2014/main" xmlns="" id="{9399D226-25B4-D62E-18FC-02512F5C382B}"/>
                    </a:ext>
                  </a:extLst>
                </p:cNvPr>
                <p:cNvSpPr/>
                <p:nvPr/>
              </p:nvSpPr>
              <p:spPr>
                <a:xfrm>
                  <a:off x="1725270" y="4728252"/>
                  <a:ext cx="137160" cy="13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160" h="138429">
                      <a:moveTo>
                        <a:pt x="99544" y="0"/>
                      </a:moveTo>
                      <a:lnTo>
                        <a:pt x="54018" y="18334"/>
                      </a:lnTo>
                      <a:lnTo>
                        <a:pt x="25082" y="44896"/>
                      </a:lnTo>
                      <a:lnTo>
                        <a:pt x="508" y="90305"/>
                      </a:lnTo>
                      <a:lnTo>
                        <a:pt x="0" y="103016"/>
                      </a:lnTo>
                      <a:lnTo>
                        <a:pt x="2256" y="114687"/>
                      </a:lnTo>
                      <a:lnTo>
                        <a:pt x="6875" y="125132"/>
                      </a:lnTo>
                      <a:lnTo>
                        <a:pt x="13453" y="134166"/>
                      </a:lnTo>
                      <a:lnTo>
                        <a:pt x="14777" y="135577"/>
                      </a:lnTo>
                      <a:lnTo>
                        <a:pt x="17475" y="138283"/>
                      </a:lnTo>
                      <a:lnTo>
                        <a:pt x="21881" y="138277"/>
                      </a:lnTo>
                      <a:lnTo>
                        <a:pt x="30894" y="129245"/>
                      </a:lnTo>
                      <a:lnTo>
                        <a:pt x="18943" y="129245"/>
                      </a:lnTo>
                      <a:lnTo>
                        <a:pt x="16653" y="126959"/>
                      </a:lnTo>
                      <a:lnTo>
                        <a:pt x="16653" y="125093"/>
                      </a:lnTo>
                      <a:lnTo>
                        <a:pt x="36313" y="105455"/>
                      </a:lnTo>
                      <a:lnTo>
                        <a:pt x="49277" y="105455"/>
                      </a:lnTo>
                      <a:lnTo>
                        <a:pt x="49248" y="105218"/>
                      </a:lnTo>
                      <a:lnTo>
                        <a:pt x="32278" y="88230"/>
                      </a:lnTo>
                      <a:lnTo>
                        <a:pt x="32021" y="85832"/>
                      </a:lnTo>
                      <a:lnTo>
                        <a:pt x="33332" y="83258"/>
                      </a:lnTo>
                      <a:lnTo>
                        <a:pt x="59576" y="50982"/>
                      </a:lnTo>
                      <a:lnTo>
                        <a:pt x="73697" y="39849"/>
                      </a:lnTo>
                      <a:lnTo>
                        <a:pt x="47150" y="39849"/>
                      </a:lnTo>
                      <a:lnTo>
                        <a:pt x="45302" y="39745"/>
                      </a:lnTo>
                      <a:lnTo>
                        <a:pt x="44212" y="38549"/>
                      </a:lnTo>
                      <a:lnTo>
                        <a:pt x="43139" y="37332"/>
                      </a:lnTo>
                      <a:lnTo>
                        <a:pt x="43229" y="35486"/>
                      </a:lnTo>
                      <a:lnTo>
                        <a:pt x="76363" y="12511"/>
                      </a:lnTo>
                      <a:lnTo>
                        <a:pt x="87973" y="7463"/>
                      </a:lnTo>
                      <a:lnTo>
                        <a:pt x="122257" y="7463"/>
                      </a:lnTo>
                      <a:lnTo>
                        <a:pt x="111615" y="2563"/>
                      </a:lnTo>
                      <a:lnTo>
                        <a:pt x="99544" y="0"/>
                      </a:lnTo>
                      <a:close/>
                    </a:path>
                    <a:path w="137160" h="138429">
                      <a:moveTo>
                        <a:pt x="49277" y="105455"/>
                      </a:moveTo>
                      <a:lnTo>
                        <a:pt x="36313" y="105455"/>
                      </a:lnTo>
                      <a:lnTo>
                        <a:pt x="38167" y="105467"/>
                      </a:lnTo>
                      <a:lnTo>
                        <a:pt x="40461" y="107763"/>
                      </a:lnTo>
                      <a:lnTo>
                        <a:pt x="40461" y="109603"/>
                      </a:lnTo>
                      <a:lnTo>
                        <a:pt x="20805" y="129245"/>
                      </a:lnTo>
                      <a:lnTo>
                        <a:pt x="30894" y="129245"/>
                      </a:lnTo>
                      <a:lnTo>
                        <a:pt x="49874" y="110225"/>
                      </a:lnTo>
                      <a:lnTo>
                        <a:pt x="49277" y="105455"/>
                      </a:lnTo>
                      <a:close/>
                    </a:path>
                    <a:path w="137160" h="138429">
                      <a:moveTo>
                        <a:pt x="108334" y="33423"/>
                      </a:moveTo>
                      <a:lnTo>
                        <a:pt x="84431" y="33423"/>
                      </a:lnTo>
                      <a:lnTo>
                        <a:pt x="86811" y="33696"/>
                      </a:lnTo>
                      <a:lnTo>
                        <a:pt x="103799" y="50667"/>
                      </a:lnTo>
                      <a:lnTo>
                        <a:pt x="108807" y="51293"/>
                      </a:lnTo>
                      <a:lnTo>
                        <a:pt x="117646" y="42473"/>
                      </a:lnTo>
                      <a:lnTo>
                        <a:pt x="105714" y="42473"/>
                      </a:lnTo>
                      <a:lnTo>
                        <a:pt x="103428" y="40187"/>
                      </a:lnTo>
                      <a:lnTo>
                        <a:pt x="103428" y="38323"/>
                      </a:lnTo>
                      <a:lnTo>
                        <a:pt x="108334" y="33423"/>
                      </a:lnTo>
                      <a:close/>
                    </a:path>
                    <a:path w="137160" h="138429">
                      <a:moveTo>
                        <a:pt x="136667" y="18689"/>
                      </a:moveTo>
                      <a:lnTo>
                        <a:pt x="124945" y="18689"/>
                      </a:lnTo>
                      <a:lnTo>
                        <a:pt x="127242" y="20981"/>
                      </a:lnTo>
                      <a:lnTo>
                        <a:pt x="127231" y="22835"/>
                      </a:lnTo>
                      <a:lnTo>
                        <a:pt x="107579" y="42473"/>
                      </a:lnTo>
                      <a:lnTo>
                        <a:pt x="117646" y="42473"/>
                      </a:lnTo>
                      <a:lnTo>
                        <a:pt x="136869" y="23293"/>
                      </a:lnTo>
                      <a:lnTo>
                        <a:pt x="136869" y="18889"/>
                      </a:lnTo>
                      <a:lnTo>
                        <a:pt x="136667" y="18689"/>
                      </a:lnTo>
                      <a:close/>
                    </a:path>
                    <a:path w="137160" h="138429">
                      <a:moveTo>
                        <a:pt x="122257" y="7463"/>
                      </a:moveTo>
                      <a:lnTo>
                        <a:pt x="87973" y="7463"/>
                      </a:lnTo>
                      <a:lnTo>
                        <a:pt x="89676" y="8226"/>
                      </a:lnTo>
                      <a:lnTo>
                        <a:pt x="90839" y="11250"/>
                      </a:lnTo>
                      <a:lnTo>
                        <a:pt x="90080" y="12943"/>
                      </a:lnTo>
                      <a:lnTo>
                        <a:pt x="88561" y="13526"/>
                      </a:lnTo>
                      <a:lnTo>
                        <a:pt x="77439" y="18535"/>
                      </a:lnTo>
                      <a:lnTo>
                        <a:pt x="66489" y="24879"/>
                      </a:lnTo>
                      <a:lnTo>
                        <a:pt x="55875" y="32451"/>
                      </a:lnTo>
                      <a:lnTo>
                        <a:pt x="47150" y="39849"/>
                      </a:lnTo>
                      <a:lnTo>
                        <a:pt x="73697" y="39849"/>
                      </a:lnTo>
                      <a:lnTo>
                        <a:pt x="77442" y="37312"/>
                      </a:lnTo>
                      <a:lnTo>
                        <a:pt x="84431" y="33423"/>
                      </a:lnTo>
                      <a:lnTo>
                        <a:pt x="108334" y="33423"/>
                      </a:lnTo>
                      <a:lnTo>
                        <a:pt x="123084" y="18689"/>
                      </a:lnTo>
                      <a:lnTo>
                        <a:pt x="136667" y="18689"/>
                      </a:lnTo>
                      <a:lnTo>
                        <a:pt x="133783" y="15826"/>
                      </a:lnTo>
                      <a:lnTo>
                        <a:pt x="123345" y="7964"/>
                      </a:lnTo>
                      <a:lnTo>
                        <a:pt x="122257" y="7463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407" name="object 39">
                  <a:extLst>
                    <a:ext uri="{FF2B5EF4-FFF2-40B4-BE49-F238E27FC236}">
                      <a16:creationId xmlns:a16="http://schemas.microsoft.com/office/drawing/2014/main" xmlns="" id="{DC38E6CD-058C-B39E-293B-D5FF0BEFB4B3}"/>
                    </a:ext>
                  </a:extLst>
                </p:cNvPr>
                <p:cNvSpPr/>
                <p:nvPr/>
              </p:nvSpPr>
              <p:spPr>
                <a:xfrm>
                  <a:off x="1737611" y="4766806"/>
                  <a:ext cx="130810" cy="1244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810" h="124460">
                      <a:moveTo>
                        <a:pt x="5717" y="105408"/>
                      </a:moveTo>
                      <a:lnTo>
                        <a:pt x="2409" y="106747"/>
                      </a:lnTo>
                      <a:lnTo>
                        <a:pt x="1155" y="109771"/>
                      </a:lnTo>
                      <a:lnTo>
                        <a:pt x="0" y="112475"/>
                      </a:lnTo>
                      <a:lnTo>
                        <a:pt x="40532" y="124229"/>
                      </a:lnTo>
                      <a:lnTo>
                        <a:pt x="52669" y="123315"/>
                      </a:lnTo>
                      <a:lnTo>
                        <a:pt x="64552" y="120785"/>
                      </a:lnTo>
                      <a:lnTo>
                        <a:pt x="76022" y="116671"/>
                      </a:lnTo>
                      <a:lnTo>
                        <a:pt x="83224" y="112926"/>
                      </a:lnTo>
                      <a:lnTo>
                        <a:pt x="41556" y="112926"/>
                      </a:lnTo>
                      <a:lnTo>
                        <a:pt x="29435" y="112294"/>
                      </a:lnTo>
                      <a:lnTo>
                        <a:pt x="17408" y="109771"/>
                      </a:lnTo>
                      <a:lnTo>
                        <a:pt x="5717" y="105408"/>
                      </a:lnTo>
                      <a:close/>
                    </a:path>
                    <a:path w="130810" h="124460">
                      <a:moveTo>
                        <a:pt x="122007" y="0"/>
                      </a:moveTo>
                      <a:lnTo>
                        <a:pt x="116122" y="1954"/>
                      </a:lnTo>
                      <a:lnTo>
                        <a:pt x="114498" y="5115"/>
                      </a:lnTo>
                      <a:lnTo>
                        <a:pt x="115484" y="8068"/>
                      </a:lnTo>
                      <a:lnTo>
                        <a:pt x="118497" y="20371"/>
                      </a:lnTo>
                      <a:lnTo>
                        <a:pt x="119540" y="32756"/>
                      </a:lnTo>
                      <a:lnTo>
                        <a:pt x="118664" y="45019"/>
                      </a:lnTo>
                      <a:lnTo>
                        <a:pt x="115915" y="56952"/>
                      </a:lnTo>
                      <a:lnTo>
                        <a:pt x="87187" y="97117"/>
                      </a:lnTo>
                      <a:lnTo>
                        <a:pt x="41556" y="112926"/>
                      </a:lnTo>
                      <a:lnTo>
                        <a:pt x="83224" y="112926"/>
                      </a:lnTo>
                      <a:lnTo>
                        <a:pt x="115043" y="82117"/>
                      </a:lnTo>
                      <a:lnTo>
                        <a:pt x="130523" y="36349"/>
                      </a:lnTo>
                      <a:lnTo>
                        <a:pt x="130326" y="24805"/>
                      </a:lnTo>
                      <a:lnTo>
                        <a:pt x="128568" y="13354"/>
                      </a:lnTo>
                      <a:lnTo>
                        <a:pt x="126147" y="4568"/>
                      </a:lnTo>
                      <a:lnTo>
                        <a:pt x="125190" y="1609"/>
                      </a:lnTo>
                      <a:lnTo>
                        <a:pt x="122007" y="0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408" name="object 40">
                  <a:extLst>
                    <a:ext uri="{FF2B5EF4-FFF2-40B4-BE49-F238E27FC236}">
                      <a16:creationId xmlns:a16="http://schemas.microsoft.com/office/drawing/2014/main" xmlns="" id="{719819A6-A38D-A28C-A3C3-457486740D7F}"/>
                    </a:ext>
                  </a:extLst>
                </p:cNvPr>
                <p:cNvSpPr/>
                <p:nvPr/>
              </p:nvSpPr>
              <p:spPr>
                <a:xfrm>
                  <a:off x="1687856" y="4708877"/>
                  <a:ext cx="123189" cy="78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189" h="78104">
                      <a:moveTo>
                        <a:pt x="93471" y="0"/>
                      </a:moveTo>
                      <a:lnTo>
                        <a:pt x="46135" y="10866"/>
                      </a:lnTo>
                      <a:lnTo>
                        <a:pt x="17162" y="35759"/>
                      </a:lnTo>
                      <a:lnTo>
                        <a:pt x="0" y="73661"/>
                      </a:lnTo>
                      <a:lnTo>
                        <a:pt x="1897" y="76673"/>
                      </a:lnTo>
                      <a:lnTo>
                        <a:pt x="4909" y="77387"/>
                      </a:lnTo>
                      <a:lnTo>
                        <a:pt x="7945" y="78060"/>
                      </a:lnTo>
                      <a:lnTo>
                        <a:pt x="10947" y="76169"/>
                      </a:lnTo>
                      <a:lnTo>
                        <a:pt x="11649" y="73141"/>
                      </a:lnTo>
                      <a:lnTo>
                        <a:pt x="15519" y="60878"/>
                      </a:lnTo>
                      <a:lnTo>
                        <a:pt x="39316" y="29722"/>
                      </a:lnTo>
                      <a:lnTo>
                        <a:pt x="84853" y="11444"/>
                      </a:lnTo>
                      <a:lnTo>
                        <a:pt x="121795" y="11444"/>
                      </a:lnTo>
                      <a:lnTo>
                        <a:pt x="122690" y="8752"/>
                      </a:lnTo>
                      <a:lnTo>
                        <a:pt x="121085" y="5570"/>
                      </a:lnTo>
                      <a:lnTo>
                        <a:pt x="118144" y="4577"/>
                      </a:lnTo>
                      <a:lnTo>
                        <a:pt x="105854" y="1423"/>
                      </a:lnTo>
                      <a:lnTo>
                        <a:pt x="93471" y="0"/>
                      </a:lnTo>
                      <a:close/>
                    </a:path>
                    <a:path w="123189" h="78104">
                      <a:moveTo>
                        <a:pt x="121795" y="11444"/>
                      </a:moveTo>
                      <a:lnTo>
                        <a:pt x="84853" y="11444"/>
                      </a:lnTo>
                      <a:lnTo>
                        <a:pt x="96599" y="11533"/>
                      </a:lnTo>
                      <a:lnTo>
                        <a:pt x="108263" y="13442"/>
                      </a:lnTo>
                      <a:lnTo>
                        <a:pt x="114606" y="15261"/>
                      </a:lnTo>
                      <a:lnTo>
                        <a:pt x="117532" y="16252"/>
                      </a:lnTo>
                      <a:lnTo>
                        <a:pt x="120726" y="14657"/>
                      </a:lnTo>
                      <a:lnTo>
                        <a:pt x="121795" y="11444"/>
                      </a:lnTo>
                      <a:close/>
                    </a:path>
                  </a:pathLst>
                </a:custGeom>
                <a:solidFill>
                  <a:srgbClr val="0095DA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</p:grpSp>
        <p:pic>
          <p:nvPicPr>
            <p:cNvPr id="403" name="Picture 2">
              <a:extLst>
                <a:ext uri="{FF2B5EF4-FFF2-40B4-BE49-F238E27FC236}">
                  <a16:creationId xmlns:a16="http://schemas.microsoft.com/office/drawing/2014/main" xmlns="" id="{3CC28F42-4262-7A84-4B9A-9190391376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216" y="2996130"/>
              <a:ext cx="622676" cy="622676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4" name="Resim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15563" y="1165012"/>
            <a:ext cx="917134" cy="993894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63852" y="1226754"/>
            <a:ext cx="982770" cy="1035416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69" y="3624807"/>
            <a:ext cx="1004892" cy="1082239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4210" y="5515488"/>
            <a:ext cx="1016327" cy="933648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17078" y="5474396"/>
            <a:ext cx="1040537" cy="1026838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2" name="Resim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807768" y="548316"/>
            <a:ext cx="1070581" cy="1073333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3" name="Resim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66102" y="3589698"/>
            <a:ext cx="930010" cy="1004302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5" name="Resim 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794053" y="2371739"/>
            <a:ext cx="1042762" cy="1007284"/>
          </a:xfrm>
          <a:prstGeom prst="ellipse">
            <a:avLst/>
          </a:prstGeom>
          <a:ln w="63500" cap="rnd">
            <a:solidFill>
              <a:schemeClr val="tx2">
                <a:lumMod val="10000"/>
                <a:lumOff val="9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5" name="object 37">
            <a:extLst>
              <a:ext uri="{FF2B5EF4-FFF2-40B4-BE49-F238E27FC236}">
                <a16:creationId xmlns:a16="http://schemas.microsoft.com/office/drawing/2014/main" xmlns="" id="{21C6B416-5782-353F-95D4-7C8EE0A096A9}"/>
              </a:ext>
            </a:extLst>
          </p:cNvPr>
          <p:cNvSpPr txBox="1"/>
          <p:nvPr/>
        </p:nvSpPr>
        <p:spPr>
          <a:xfrm>
            <a:off x="9553223" y="2356332"/>
            <a:ext cx="1579404" cy="1032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>
              <a:lnSpc>
                <a:spcPts val="785"/>
              </a:lnSpc>
            </a:pPr>
            <a:r>
              <a:rPr sz="700" b="1" spc="-5" dirty="0" err="1">
                <a:latin typeface="Tahoma"/>
                <a:cs typeface="Tahoma"/>
              </a:rPr>
              <a:t>Dahili</a:t>
            </a:r>
            <a:r>
              <a:rPr lang="tr-TR" sz="700" b="1" dirty="0">
                <a:latin typeface="Tahoma"/>
                <a:cs typeface="Tahoma"/>
              </a:rPr>
              <a:t>        </a:t>
            </a:r>
            <a:r>
              <a:rPr lang="tr-TR" sz="1000" b="1" spc="-10" dirty="0" smtClean="0">
                <a:latin typeface="Tahoma"/>
                <a:cs typeface="Tahoma"/>
              </a:rPr>
              <a:t>2101</a:t>
            </a:r>
            <a:endParaRPr sz="1000" b="1" dirty="0">
              <a:latin typeface="Tahoma"/>
              <a:cs typeface="Tahoma"/>
            </a:endParaRPr>
          </a:p>
        </p:txBody>
      </p:sp>
      <p:sp>
        <p:nvSpPr>
          <p:cNvPr id="147" name="object 37">
            <a:extLst>
              <a:ext uri="{FF2B5EF4-FFF2-40B4-BE49-F238E27FC236}">
                <a16:creationId xmlns:a16="http://schemas.microsoft.com/office/drawing/2014/main" xmlns="" id="{21C6B416-5782-353F-95D4-7C8EE0A096A9}"/>
              </a:ext>
            </a:extLst>
          </p:cNvPr>
          <p:cNvSpPr txBox="1"/>
          <p:nvPr/>
        </p:nvSpPr>
        <p:spPr>
          <a:xfrm>
            <a:off x="5977497" y="1708774"/>
            <a:ext cx="1579404" cy="1032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>
              <a:lnSpc>
                <a:spcPts val="785"/>
              </a:lnSpc>
            </a:pPr>
            <a:r>
              <a:rPr sz="700" b="1" spc="-5" dirty="0" err="1">
                <a:latin typeface="Tahoma"/>
                <a:cs typeface="Tahoma"/>
              </a:rPr>
              <a:t>Dahili</a:t>
            </a:r>
            <a:r>
              <a:rPr lang="tr-TR" sz="700" b="1" dirty="0">
                <a:latin typeface="Tahoma"/>
                <a:cs typeface="Tahoma"/>
              </a:rPr>
              <a:t>        </a:t>
            </a:r>
            <a:r>
              <a:rPr lang="tr-TR" sz="1000" b="1" spc="-10" dirty="0" smtClean="0">
                <a:latin typeface="Tahoma"/>
                <a:cs typeface="Tahoma"/>
              </a:rPr>
              <a:t>2100</a:t>
            </a:r>
            <a:endParaRPr sz="1000" b="1" dirty="0">
              <a:latin typeface="Tahoma"/>
              <a:cs typeface="Tahoma"/>
            </a:endParaRPr>
          </a:p>
        </p:txBody>
      </p:sp>
      <p:sp>
        <p:nvSpPr>
          <p:cNvPr id="148" name="object 37">
            <a:extLst>
              <a:ext uri="{FF2B5EF4-FFF2-40B4-BE49-F238E27FC236}">
                <a16:creationId xmlns:a16="http://schemas.microsoft.com/office/drawing/2014/main" xmlns="" id="{21C6B416-5782-353F-95D4-7C8EE0A096A9}"/>
              </a:ext>
            </a:extLst>
          </p:cNvPr>
          <p:cNvSpPr txBox="1"/>
          <p:nvPr/>
        </p:nvSpPr>
        <p:spPr>
          <a:xfrm>
            <a:off x="2903078" y="2238937"/>
            <a:ext cx="1579404" cy="1032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>
              <a:lnSpc>
                <a:spcPts val="785"/>
              </a:lnSpc>
            </a:pPr>
            <a:r>
              <a:rPr sz="700" b="1" spc="-5" dirty="0" err="1">
                <a:latin typeface="Tahoma"/>
                <a:cs typeface="Tahoma"/>
              </a:rPr>
              <a:t>Dahili</a:t>
            </a:r>
            <a:r>
              <a:rPr lang="tr-TR" sz="700" dirty="0">
                <a:latin typeface="Tahoma"/>
                <a:cs typeface="Tahoma"/>
              </a:rPr>
              <a:t>        </a:t>
            </a:r>
            <a:r>
              <a:rPr lang="tr-TR" sz="1000" b="1" spc="-10" dirty="0" smtClean="0">
                <a:latin typeface="Tahoma"/>
                <a:cs typeface="Tahoma"/>
              </a:rPr>
              <a:t>2102</a:t>
            </a:r>
            <a:endParaRPr sz="10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8028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Words>99</Words>
  <Application>Microsoft Office PowerPoint</Application>
  <PresentationFormat>Geniş ekran</PresentationFormat>
  <Paragraphs>35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KAM�L MERS�N</dc:creator>
  <cp:lastModifiedBy>Asus</cp:lastModifiedBy>
  <cp:revision>37</cp:revision>
  <dcterms:created xsi:type="dcterms:W3CDTF">2025-06-17T10:43:30Z</dcterms:created>
  <dcterms:modified xsi:type="dcterms:W3CDTF">2025-10-21T12:01:51Z</dcterms:modified>
</cp:coreProperties>
</file>